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47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61" r:id="rId13"/>
    <p:sldId id="366" r:id="rId14"/>
    <p:sldId id="357" r:id="rId15"/>
    <p:sldId id="358" r:id="rId16"/>
    <p:sldId id="359" r:id="rId17"/>
    <p:sldId id="360" r:id="rId18"/>
    <p:sldId id="362" r:id="rId19"/>
    <p:sldId id="363" r:id="rId20"/>
    <p:sldId id="365" r:id="rId21"/>
    <p:sldId id="368" r:id="rId22"/>
    <p:sldId id="369" r:id="rId23"/>
    <p:sldId id="367" r:id="rId24"/>
    <p:sldId id="282" r:id="rId25"/>
    <p:sldId id="370" r:id="rId26"/>
    <p:sldId id="371" r:id="rId27"/>
    <p:sldId id="372" r:id="rId28"/>
    <p:sldId id="373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74" r:id="rId47"/>
    <p:sldId id="304" r:id="rId48"/>
    <p:sldId id="305" r:id="rId49"/>
    <p:sldId id="376" r:id="rId50"/>
    <p:sldId id="402" r:id="rId51"/>
    <p:sldId id="403" r:id="rId52"/>
    <p:sldId id="404" r:id="rId53"/>
    <p:sldId id="405" r:id="rId54"/>
    <p:sldId id="406" r:id="rId55"/>
    <p:sldId id="407" r:id="rId56"/>
    <p:sldId id="408" r:id="rId57"/>
    <p:sldId id="409" r:id="rId58"/>
    <p:sldId id="410" r:id="rId59"/>
    <p:sldId id="411" r:id="rId60"/>
    <p:sldId id="412" r:id="rId61"/>
    <p:sldId id="377" r:id="rId62"/>
    <p:sldId id="383" r:id="rId63"/>
    <p:sldId id="384" r:id="rId64"/>
    <p:sldId id="385" r:id="rId65"/>
    <p:sldId id="386" r:id="rId66"/>
    <p:sldId id="387" r:id="rId67"/>
    <p:sldId id="388" r:id="rId68"/>
    <p:sldId id="389" r:id="rId69"/>
    <p:sldId id="390" r:id="rId70"/>
    <p:sldId id="391" r:id="rId71"/>
    <p:sldId id="394" r:id="rId72"/>
    <p:sldId id="395" r:id="rId73"/>
    <p:sldId id="392" r:id="rId74"/>
    <p:sldId id="393" r:id="rId75"/>
    <p:sldId id="313" r:id="rId76"/>
    <p:sldId id="314" r:id="rId77"/>
    <p:sldId id="315" r:id="rId78"/>
    <p:sldId id="316" r:id="rId79"/>
    <p:sldId id="317" r:id="rId80"/>
    <p:sldId id="318" r:id="rId81"/>
    <p:sldId id="319" r:id="rId82"/>
    <p:sldId id="320" r:id="rId83"/>
    <p:sldId id="321" r:id="rId84"/>
    <p:sldId id="322" r:id="rId85"/>
    <p:sldId id="323" r:id="rId86"/>
    <p:sldId id="324" r:id="rId87"/>
    <p:sldId id="325" r:id="rId88"/>
    <p:sldId id="326" r:id="rId89"/>
    <p:sldId id="327" r:id="rId90"/>
    <p:sldId id="328" r:id="rId91"/>
    <p:sldId id="329" r:id="rId92"/>
    <p:sldId id="330" r:id="rId93"/>
    <p:sldId id="331" r:id="rId94"/>
    <p:sldId id="335" r:id="rId95"/>
    <p:sldId id="336" r:id="rId96"/>
    <p:sldId id="337" r:id="rId97"/>
    <p:sldId id="339" r:id="rId98"/>
    <p:sldId id="399" r:id="rId99"/>
    <p:sldId id="379" r:id="rId100"/>
    <p:sldId id="400" r:id="rId101"/>
    <p:sldId id="401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1" d="100"/>
          <a:sy n="121" d="100"/>
        </p:scale>
        <p:origin x="1642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zh-CN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zh-CN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zh-CN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zh-CN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zh-CN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zh-CN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zh-CN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zh-CN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zh-CN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zh-CN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923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23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A26443-B743-45AC-A807-AA68ADD455A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453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7CE7A-01D3-489E-95FA-03AA3901A16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016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CB6FEF-53EC-4A22-AB9E-AA6B7C0FFE2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100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4013" y="1504950"/>
            <a:ext cx="4148137" cy="4710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550" y="1504950"/>
            <a:ext cx="4148138" cy="4710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80EA8-5683-4654-AF87-E1F0F70FCD3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531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5B83DC-45A6-4941-833A-DBA9FA9CE9E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260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71506-6866-4BC7-8BCE-C9886B1B8DB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9993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7B228F-AD79-43EE-A246-8E1E471966C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950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864CE-79D9-4F8C-A00D-ED33CC53310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244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F3F0F-15D5-493E-9D81-6847D9DB619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5079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8C40C-28E7-46F3-88EA-98EE01123D4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9364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1313" y="457200"/>
            <a:ext cx="2111375" cy="57578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4013" y="457200"/>
            <a:ext cx="6184900" cy="57578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2C0F7-2B2D-44F1-A3B1-A0D18E41748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9702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54013" y="457200"/>
            <a:ext cx="8448675" cy="57578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FF88E8-5CC2-4CF8-9E8A-3B534B9B113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7512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32788" cy="9731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54013" y="1504950"/>
            <a:ext cx="4148137" cy="47101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550" y="1504950"/>
            <a:ext cx="4148138" cy="47101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E98A3-286A-4363-8767-38827845F0E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4400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32788" cy="9731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54013" y="1504950"/>
            <a:ext cx="4148137" cy="47101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4550" y="1504950"/>
            <a:ext cx="4148138" cy="22780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4550" y="3935413"/>
            <a:ext cx="4148138" cy="2279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738564-49FB-4747-B548-97E1CBEBEED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674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200">
                <a:effectLst/>
                <a:latin typeface="Arial" charset="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0B9D304-05F6-4502-A19D-FB55A4DC059F}" type="slidenum">
              <a:rPr lang="en-US" altLang="zh-CN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1800" smtClean="0">
                <a:solidFill>
                  <a:srgbClr val="9999CC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1800" smtClean="0">
                <a:solidFill>
                  <a:srgbClr val="9999CC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1800" smtClean="0">
                <a:solidFill>
                  <a:srgbClr val="9999CC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332788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4013" y="1504950"/>
            <a:ext cx="8448675" cy="471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20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200">
                <a:effectLst/>
                <a:latin typeface="Arial" charset="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499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  <a:ea typeface="华文中宋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  <a:ea typeface="华文中宋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  <a:ea typeface="华文中宋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  <a:ea typeface="华文中宋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  <a:ea typeface="华文中宋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  <a:ea typeface="华文中宋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  <a:ea typeface="华文中宋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  <a:ea typeface="华文中宋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16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jpeg"/><Relationship Id="rId7" Type="http://schemas.openxmlformats.org/officeDocument/2006/relationships/image" Target="../media/image36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25.jpeg"/><Relationship Id="rId7" Type="http://schemas.openxmlformats.org/officeDocument/2006/relationships/image" Target="../media/image42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11" Type="http://schemas.openxmlformats.org/officeDocument/2006/relationships/image" Target="../media/image46.pn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25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3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48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1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jpeg"/><Relationship Id="rId5" Type="http://schemas.openxmlformats.org/officeDocument/2006/relationships/image" Target="../media/image25.jpeg"/><Relationship Id="rId4" Type="http://schemas.openxmlformats.org/officeDocument/2006/relationships/image" Target="../media/image69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24.jpeg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3.jpeg"/><Relationship Id="rId11" Type="http://schemas.openxmlformats.org/officeDocument/2006/relationships/image" Target="../media/image72.wmf"/><Relationship Id="rId5" Type="http://schemas.openxmlformats.org/officeDocument/2006/relationships/image" Target="../media/image69.jpe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68.jpeg"/><Relationship Id="rId9" Type="http://schemas.openxmlformats.org/officeDocument/2006/relationships/image" Target="../media/image7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24.jpe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25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image" Target="../media/image24.jpe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9.png"/><Relationship Id="rId5" Type="http://schemas.openxmlformats.org/officeDocument/2006/relationships/image" Target="../media/image76.png"/><Relationship Id="rId4" Type="http://schemas.openxmlformats.org/officeDocument/2006/relationships/image" Target="../media/image25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jpeg"/><Relationship Id="rId4" Type="http://schemas.openxmlformats.org/officeDocument/2006/relationships/image" Target="../media/image2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6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jpeg"/><Relationship Id="rId5" Type="http://schemas.openxmlformats.org/officeDocument/2006/relationships/image" Target="../media/image25.jpeg"/><Relationship Id="rId4" Type="http://schemas.openxmlformats.org/officeDocument/2006/relationships/image" Target="../media/image9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jpeg"/><Relationship Id="rId4" Type="http://schemas.openxmlformats.org/officeDocument/2006/relationships/image" Target="../media/image25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jpeg"/><Relationship Id="rId4" Type="http://schemas.openxmlformats.org/officeDocument/2006/relationships/image" Target="../media/image25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jpeg"/><Relationship Id="rId4" Type="http://schemas.openxmlformats.org/officeDocument/2006/relationships/image" Target="../media/image25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jpeg"/><Relationship Id="rId5" Type="http://schemas.openxmlformats.org/officeDocument/2006/relationships/image" Target="../media/image25.jpeg"/><Relationship Id="rId4" Type="http://schemas.openxmlformats.org/officeDocument/2006/relationships/image" Target="../media/image114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jpeg"/><Relationship Id="rId4" Type="http://schemas.openxmlformats.org/officeDocument/2006/relationships/image" Target="../media/image25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3" Type="http://schemas.openxmlformats.org/officeDocument/2006/relationships/image" Target="../media/image121.jpeg"/><Relationship Id="rId7" Type="http://schemas.openxmlformats.org/officeDocument/2006/relationships/image" Target="../media/image1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10" Type="http://schemas.openxmlformats.org/officeDocument/2006/relationships/image" Target="../media/image25.jpeg"/><Relationship Id="rId4" Type="http://schemas.openxmlformats.org/officeDocument/2006/relationships/image" Target="../media/image122.jpeg"/><Relationship Id="rId9" Type="http://schemas.openxmlformats.org/officeDocument/2006/relationships/image" Target="../media/image127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hyperlink" Target="http://www.nada.kth.se/cvap/abstracts/cvap198.html" TargetMode="External"/><Relationship Id="rId4" Type="http://schemas.openxmlformats.org/officeDocument/2006/relationships/image" Target="../media/image128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jpeg"/><Relationship Id="rId11" Type="http://schemas.openxmlformats.org/officeDocument/2006/relationships/image" Target="../media/image25.jpeg"/><Relationship Id="rId5" Type="http://schemas.openxmlformats.org/officeDocument/2006/relationships/image" Target="../media/image132.jpeg"/><Relationship Id="rId10" Type="http://schemas.openxmlformats.org/officeDocument/2006/relationships/image" Target="../media/image137.jpeg"/><Relationship Id="rId4" Type="http://schemas.openxmlformats.org/officeDocument/2006/relationships/image" Target="../media/image131.jpeg"/><Relationship Id="rId9" Type="http://schemas.openxmlformats.org/officeDocument/2006/relationships/image" Target="../media/image13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12" Type="http://schemas.openxmlformats.org/officeDocument/2006/relationships/image" Target="../media/image13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jpeg"/><Relationship Id="rId11" Type="http://schemas.openxmlformats.org/officeDocument/2006/relationships/image" Target="../media/image25.jpeg"/><Relationship Id="rId5" Type="http://schemas.openxmlformats.org/officeDocument/2006/relationships/image" Target="../media/image132.jpeg"/><Relationship Id="rId10" Type="http://schemas.openxmlformats.org/officeDocument/2006/relationships/image" Target="../media/image137.jpeg"/><Relationship Id="rId4" Type="http://schemas.openxmlformats.org/officeDocument/2006/relationships/image" Target="../media/image131.jpeg"/><Relationship Id="rId9" Type="http://schemas.openxmlformats.org/officeDocument/2006/relationships/image" Target="../media/image136.jpe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12" Type="http://schemas.openxmlformats.org/officeDocument/2006/relationships/image" Target="../media/image13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jpeg"/><Relationship Id="rId11" Type="http://schemas.openxmlformats.org/officeDocument/2006/relationships/image" Target="../media/image25.jpeg"/><Relationship Id="rId5" Type="http://schemas.openxmlformats.org/officeDocument/2006/relationships/image" Target="../media/image132.jpeg"/><Relationship Id="rId10" Type="http://schemas.openxmlformats.org/officeDocument/2006/relationships/image" Target="../media/image137.jpeg"/><Relationship Id="rId4" Type="http://schemas.openxmlformats.org/officeDocument/2006/relationships/image" Target="../media/image131.jpeg"/><Relationship Id="rId9" Type="http://schemas.openxmlformats.org/officeDocument/2006/relationships/image" Target="../media/image136.jpe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12" Type="http://schemas.openxmlformats.org/officeDocument/2006/relationships/image" Target="../media/image140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jpeg"/><Relationship Id="rId11" Type="http://schemas.openxmlformats.org/officeDocument/2006/relationships/image" Target="../media/image25.jpeg"/><Relationship Id="rId5" Type="http://schemas.openxmlformats.org/officeDocument/2006/relationships/image" Target="../media/image132.jpeg"/><Relationship Id="rId10" Type="http://schemas.openxmlformats.org/officeDocument/2006/relationships/image" Target="../media/image137.jpeg"/><Relationship Id="rId4" Type="http://schemas.openxmlformats.org/officeDocument/2006/relationships/image" Target="../media/image131.jpeg"/><Relationship Id="rId9" Type="http://schemas.openxmlformats.org/officeDocument/2006/relationships/image" Target="../media/image136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6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jpeg"/><Relationship Id="rId5" Type="http://schemas.openxmlformats.org/officeDocument/2006/relationships/image" Target="../media/image25.jpeg"/><Relationship Id="rId4" Type="http://schemas.openxmlformats.org/officeDocument/2006/relationships/image" Target="../media/image94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841500"/>
            <a:ext cx="7620000" cy="19589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b="0" dirty="0" smtClean="0">
                <a:solidFill>
                  <a:srgbClr val="DDDDD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</a:t>
            </a:r>
            <a:r>
              <a:rPr lang="zh-CN" altLang="en-US" sz="4000" b="0" dirty="0" smtClean="0">
                <a:solidFill>
                  <a:srgbClr val="DDDDD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计算机视觉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       </a:t>
            </a:r>
            <a:r>
              <a:rPr lang="en-US" altLang="zh-CN" dirty="0" smtClean="0"/>
              <a:t>Computer  Vision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626100" y="4375150"/>
            <a:ext cx="3302000" cy="1225550"/>
          </a:xfrm>
        </p:spPr>
        <p:txBody>
          <a:bodyPr/>
          <a:lstStyle/>
          <a:p>
            <a:pPr eaLnBrk="1" hangingPunct="1"/>
            <a:r>
              <a:rPr lang="zh-CN" altLang="en-US" sz="2400" b="0" smtClean="0">
                <a:solidFill>
                  <a:schemeClr val="hlink"/>
                </a:solidFill>
                <a:latin typeface="宋体" panose="02010600030101010101" pitchFamily="2" charset="-122"/>
              </a:rPr>
              <a:t>钟 凡</a:t>
            </a:r>
            <a:endParaRPr lang="en-US" altLang="zh-CN" sz="2400" b="0" smtClean="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000" b="0" smtClean="0">
                <a:solidFill>
                  <a:schemeClr val="hlink"/>
                </a:solidFill>
                <a:latin typeface="宋体" panose="02010600030101010101" pitchFamily="2" charset="-122"/>
              </a:rPr>
              <a:t>zhongfan@sdu.edu.cn</a:t>
            </a:r>
            <a:endParaRPr lang="zh-CN" altLang="en-US" sz="2000" smtClean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5124" name="Text Box 8"/>
          <p:cNvSpPr txBox="1">
            <a:spLocks noChangeArrowheads="1"/>
          </p:cNvSpPr>
          <p:nvPr/>
        </p:nvSpPr>
        <p:spPr bwMode="auto">
          <a:xfrm>
            <a:off x="5148263" y="3489325"/>
            <a:ext cx="24192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fontAlgn="base"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3000" b="0" dirty="0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-- </a:t>
            </a:r>
            <a:r>
              <a:rPr lang="en-US" altLang="zh-CN" sz="3000" dirty="0" smtClean="0">
                <a:solidFill>
                  <a:srgbClr val="FFFFFF"/>
                </a:solidFill>
                <a:ea typeface="宋体" panose="02010600030101010101" pitchFamily="2" charset="-122"/>
              </a:rPr>
              <a:t>Matching 1</a:t>
            </a:r>
          </a:p>
        </p:txBody>
      </p:sp>
    </p:spTree>
    <p:extLst>
      <p:ext uri="{BB962C8B-B14F-4D97-AF65-F5344CB8AC3E}">
        <p14:creationId xmlns:p14="http://schemas.microsoft.com/office/powerpoint/2010/main" val="78915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533400" y="2971800"/>
            <a:ext cx="7637462" cy="973138"/>
          </a:xfrm>
        </p:spPr>
        <p:txBody>
          <a:bodyPr/>
          <a:lstStyle/>
          <a:p>
            <a:pPr algn="ctr"/>
            <a:r>
              <a:rPr lang="zh-CN" altLang="en-US" sz="9600" dirty="0" smtClean="0"/>
              <a:t>局部特征</a:t>
            </a:r>
          </a:p>
        </p:txBody>
      </p:sp>
    </p:spTree>
    <p:extLst>
      <p:ext uri="{BB962C8B-B14F-4D97-AF65-F5344CB8AC3E}">
        <p14:creationId xmlns:p14="http://schemas.microsoft.com/office/powerpoint/2010/main" val="12861061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实现“仿射不变”？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448675" cy="704850"/>
          </a:xfrm>
        </p:spPr>
        <p:txBody>
          <a:bodyPr/>
          <a:lstStyle/>
          <a:p>
            <a:r>
              <a:rPr lang="en-US" altLang="zh-CN" smtClean="0"/>
              <a:t>…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4" y="2133600"/>
            <a:ext cx="8661400" cy="3390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309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14400"/>
            <a:ext cx="7086600" cy="536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32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为什么要“局部”？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0"/>
            <a:ext cx="4751387" cy="4710113"/>
          </a:xfrm>
        </p:spPr>
        <p:txBody>
          <a:bodyPr/>
          <a:lstStyle/>
          <a:p>
            <a:r>
              <a:rPr lang="zh-CN" altLang="en-US" dirty="0" smtClean="0"/>
              <a:t>全局特征面临以下情况时会面临难以克服的困难：</a:t>
            </a:r>
            <a:endParaRPr lang="en-US" altLang="zh-CN" dirty="0" smtClean="0"/>
          </a:p>
          <a:p>
            <a:pPr lvl="1"/>
            <a:r>
              <a:rPr lang="zh-CN" altLang="en-US" dirty="0"/>
              <a:t>遮</a:t>
            </a:r>
            <a:r>
              <a:rPr lang="zh-CN" altLang="en-US" dirty="0" smtClean="0"/>
              <a:t>挡</a:t>
            </a:r>
            <a:endParaRPr lang="en-US" altLang="zh-CN" dirty="0" smtClean="0"/>
          </a:p>
          <a:p>
            <a:pPr lvl="1"/>
            <a:r>
              <a:rPr lang="zh-CN" altLang="en-US" dirty="0"/>
              <a:t>形</a:t>
            </a:r>
            <a:r>
              <a:rPr lang="zh-CN" altLang="en-US" dirty="0" smtClean="0"/>
              <a:t>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环境变化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219200"/>
            <a:ext cx="4162425" cy="508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12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特征检测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286000"/>
            <a:ext cx="3695700" cy="26924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2286000"/>
            <a:ext cx="3695700" cy="269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3786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特征匹配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09800"/>
            <a:ext cx="7505700" cy="269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9396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运动估计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438400"/>
            <a:ext cx="6019800" cy="30232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712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971800"/>
            <a:ext cx="8332788" cy="973138"/>
          </a:xfrm>
        </p:spPr>
        <p:txBody>
          <a:bodyPr/>
          <a:lstStyle/>
          <a:p>
            <a:pPr algn="ctr"/>
            <a:r>
              <a:rPr lang="zh-CN" altLang="en-US" dirty="0" smtClean="0"/>
              <a:t>特征检测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641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448675" cy="552450"/>
          </a:xfrm>
        </p:spPr>
        <p:txBody>
          <a:bodyPr/>
          <a:lstStyle/>
          <a:p>
            <a:r>
              <a:rPr lang="zh-CN" altLang="en-US" dirty="0" smtClean="0"/>
              <a:t>什么样的点才应该是特征点？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38400"/>
            <a:ext cx="5193113" cy="36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99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448675" cy="552450"/>
          </a:xfrm>
        </p:spPr>
        <p:txBody>
          <a:bodyPr/>
          <a:lstStyle/>
          <a:p>
            <a:r>
              <a:rPr lang="zh-CN" altLang="en-US" dirty="0"/>
              <a:t>目标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：稳定检测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8145507" cy="40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85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448675" cy="552450"/>
          </a:xfrm>
        </p:spPr>
        <p:txBody>
          <a:bodyPr/>
          <a:lstStyle/>
          <a:p>
            <a:r>
              <a:rPr lang="zh-CN" altLang="en-US" dirty="0"/>
              <a:t>目标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：易于匹配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6" y="2895600"/>
            <a:ext cx="8569801" cy="24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15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图像匹配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9" r="30666"/>
          <a:stretch/>
        </p:blipFill>
        <p:spPr>
          <a:xfrm>
            <a:off x="552318" y="2685918"/>
            <a:ext cx="3276600" cy="32146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9" r="30666"/>
          <a:stretch/>
        </p:blipFill>
        <p:spPr>
          <a:xfrm>
            <a:off x="5181600" y="2667000"/>
            <a:ext cx="3276600" cy="321468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00200" y="1564761"/>
            <a:ext cx="6062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同一场景点在不同图像之间像素的对应关系</a:t>
            </a:r>
            <a:endParaRPr lang="zh-CN" altLang="en-US" sz="2400" b="1" dirty="0"/>
          </a:p>
        </p:txBody>
      </p:sp>
      <p:cxnSp>
        <p:nvCxnSpPr>
          <p:cNvPr id="8" name="直接箭头连接符 7"/>
          <p:cNvCxnSpPr/>
          <p:nvPr/>
        </p:nvCxnSpPr>
        <p:spPr bwMode="auto">
          <a:xfrm>
            <a:off x="2133600" y="3276600"/>
            <a:ext cx="5499012" cy="108258"/>
          </a:xfrm>
          <a:prstGeom prst="straightConnector1">
            <a:avLst/>
          </a:prstGeom>
          <a:noFill/>
          <a:ln w="317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接箭头连接符 11"/>
          <p:cNvCxnSpPr/>
          <p:nvPr/>
        </p:nvCxnSpPr>
        <p:spPr bwMode="auto">
          <a:xfrm>
            <a:off x="1600200" y="4185004"/>
            <a:ext cx="5486400" cy="234596"/>
          </a:xfrm>
          <a:prstGeom prst="straightConnector1">
            <a:avLst/>
          </a:prstGeom>
          <a:noFill/>
          <a:ln w="317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文本框 13"/>
          <p:cNvSpPr txBox="1"/>
          <p:nvPr/>
        </p:nvSpPr>
        <p:spPr>
          <a:xfrm>
            <a:off x="3733800" y="612381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同一视频中两帧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01219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特征检测与匹配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448675" cy="552450"/>
          </a:xfrm>
        </p:spPr>
        <p:txBody>
          <a:bodyPr/>
          <a:lstStyle/>
          <a:p>
            <a:r>
              <a:rPr lang="zh-CN" altLang="en-US" dirty="0"/>
              <a:t>挑</a:t>
            </a:r>
            <a:r>
              <a:rPr lang="zh-CN" altLang="en-US" dirty="0" smtClean="0"/>
              <a:t>战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：对图像几何变换的稳定性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514600"/>
            <a:ext cx="6059129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55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特征检测与匹配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448675" cy="552450"/>
          </a:xfrm>
        </p:spPr>
        <p:txBody>
          <a:bodyPr/>
          <a:lstStyle/>
          <a:p>
            <a:r>
              <a:rPr lang="zh-CN" altLang="en-US" dirty="0"/>
              <a:t>挑</a:t>
            </a:r>
            <a:r>
              <a:rPr lang="zh-CN" altLang="en-US" dirty="0" smtClean="0"/>
              <a:t>战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：对图像几何变换的稳定性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25" y="2438400"/>
            <a:ext cx="8127338" cy="30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52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特征检测与匹配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448675" cy="552450"/>
          </a:xfrm>
        </p:spPr>
        <p:txBody>
          <a:bodyPr/>
          <a:lstStyle/>
          <a:p>
            <a:r>
              <a:rPr lang="zh-CN" altLang="en-US" dirty="0"/>
              <a:t>挑</a:t>
            </a:r>
            <a:r>
              <a:rPr lang="zh-CN" altLang="en-US" dirty="0" smtClean="0"/>
              <a:t>战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：对颜色、光照变化的稳定性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9" r="30666"/>
          <a:stretch/>
        </p:blipFill>
        <p:spPr>
          <a:xfrm>
            <a:off x="533400" y="2667000"/>
            <a:ext cx="3276600" cy="32146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99" r="30666"/>
          <a:stretch/>
        </p:blipFill>
        <p:spPr>
          <a:xfrm>
            <a:off x="5162682" y="2648082"/>
            <a:ext cx="3276600" cy="3214688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 bwMode="auto">
          <a:xfrm>
            <a:off x="2114682" y="3257682"/>
            <a:ext cx="5499012" cy="108258"/>
          </a:xfrm>
          <a:prstGeom prst="straightConnector1">
            <a:avLst/>
          </a:prstGeom>
          <a:noFill/>
          <a:ln w="317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接箭头连接符 7"/>
          <p:cNvCxnSpPr/>
          <p:nvPr/>
        </p:nvCxnSpPr>
        <p:spPr bwMode="auto">
          <a:xfrm>
            <a:off x="1581282" y="4166086"/>
            <a:ext cx="5486400" cy="234596"/>
          </a:xfrm>
          <a:prstGeom prst="straightConnector1">
            <a:avLst/>
          </a:prstGeom>
          <a:noFill/>
          <a:ln w="317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34656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5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46100" y="508000"/>
            <a:ext cx="82042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Requirements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Region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extraction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needs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repeatable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accurate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003300" y="1854200"/>
            <a:ext cx="889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282700" y="1727200"/>
            <a:ext cx="72517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Invariant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translation,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rotation,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scale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changes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004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Robust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covariant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out-of-plane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</a:t>
            </a:r>
            <a:r>
              <a:rPr lang="en-US" altLang="zh-CN" sz="200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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affine)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transformations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Robust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lighting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variations,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noise,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blur,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quantization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46100" y="3060700"/>
            <a:ext cx="7785100" cy="335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42900" algn="l"/>
              </a:tabLst>
            </a:pPr>
            <a:r>
              <a:rPr lang="en-US" altLang="zh-CN" sz="2762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Locality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Features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local,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therefore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robust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occlusion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clutter.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3429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Quantity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need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sufficient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number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regions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cover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object.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3429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Distinctiveness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regions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should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contain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“interesting”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structure.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3429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Efficiency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Close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real-time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performance.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30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角点检测（</a:t>
            </a:r>
            <a:r>
              <a:rPr lang="en-US" altLang="zh-CN" dirty="0" smtClean="0"/>
              <a:t>Corner Detection)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448675" cy="552450"/>
          </a:xfrm>
        </p:spPr>
        <p:txBody>
          <a:bodyPr/>
          <a:lstStyle/>
          <a:p>
            <a:r>
              <a:rPr lang="zh-CN" altLang="en-US" dirty="0" smtClean="0"/>
              <a:t>角点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2438400"/>
            <a:ext cx="848942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38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角点检测（</a:t>
            </a:r>
            <a:r>
              <a:rPr lang="en-US" altLang="zh-CN" dirty="0" smtClean="0"/>
              <a:t>Corner Detection)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448675" cy="552450"/>
          </a:xfrm>
        </p:spPr>
        <p:txBody>
          <a:bodyPr/>
          <a:lstStyle/>
          <a:p>
            <a:r>
              <a:rPr lang="zh-CN" altLang="en-US" dirty="0" smtClean="0"/>
              <a:t>角点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38400"/>
            <a:ext cx="4680788" cy="345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70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如何区分三种类型的点？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28571"/>
          <a:stretch/>
        </p:blipFill>
        <p:spPr>
          <a:xfrm>
            <a:off x="313264" y="2438400"/>
            <a:ext cx="8489424" cy="2667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71600" y="5181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平坦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114800" y="51816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边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162800" y="5181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角点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53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Harris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0"/>
            <a:ext cx="8448675" cy="933449"/>
          </a:xfrm>
        </p:spPr>
        <p:txBody>
          <a:bodyPr/>
          <a:lstStyle/>
          <a:p>
            <a:r>
              <a:rPr lang="zh-CN" altLang="en-US" dirty="0" smtClean="0"/>
              <a:t>在角点处，沿任意方向运动都会引起像素颜色的明显变化</a:t>
            </a:r>
            <a:endParaRPr lang="en-US" altLang="zh-CN" dirty="0" smtClean="0"/>
          </a:p>
          <a:p>
            <a:r>
              <a:rPr lang="zh-CN" altLang="en-US" dirty="0" smtClean="0"/>
              <a:t>等价于：在角点附近，图像梯度具有至少两个主方向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019800"/>
            <a:ext cx="7359181" cy="76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7" y="2828925"/>
            <a:ext cx="8135923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10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548501" y="5298821"/>
            <a:ext cx="2362200" cy="263778"/>
          </a:xfrm>
          <a:custGeom>
            <a:avLst/>
            <a:gdLst>
              <a:gd name="connsiteX0" fmla="*/ 0 w 2362200"/>
              <a:gd name="connsiteY0" fmla="*/ 263778 h 263778"/>
              <a:gd name="connsiteX1" fmla="*/ 527430 w 2362200"/>
              <a:gd name="connsiteY1" fmla="*/ 0 h 263778"/>
              <a:gd name="connsiteX2" fmla="*/ 2362200 w 2362200"/>
              <a:gd name="connsiteY2" fmla="*/ 0 h 263778"/>
              <a:gd name="connsiteX3" fmla="*/ 1834642 w 2362200"/>
              <a:gd name="connsiteY3" fmla="*/ 263778 h 263778"/>
              <a:gd name="connsiteX4" fmla="*/ 0 w 2362200"/>
              <a:gd name="connsiteY4" fmla="*/ 263778 h 2637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62200" h="263778">
                <a:moveTo>
                  <a:pt x="0" y="263778"/>
                </a:moveTo>
                <a:lnTo>
                  <a:pt x="527430" y="0"/>
                </a:lnTo>
                <a:lnTo>
                  <a:pt x="2362200" y="0"/>
                </a:lnTo>
                <a:lnTo>
                  <a:pt x="1834642" y="263778"/>
                </a:lnTo>
                <a:lnTo>
                  <a:pt x="0" y="263778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542151" y="5292471"/>
            <a:ext cx="2374900" cy="276478"/>
          </a:xfrm>
          <a:custGeom>
            <a:avLst/>
            <a:gdLst>
              <a:gd name="connsiteX0" fmla="*/ 6350 w 2374900"/>
              <a:gd name="connsiteY0" fmla="*/ 270128 h 276478"/>
              <a:gd name="connsiteX1" fmla="*/ 533780 w 2374900"/>
              <a:gd name="connsiteY1" fmla="*/ 6350 h 276478"/>
              <a:gd name="connsiteX2" fmla="*/ 2368550 w 2374900"/>
              <a:gd name="connsiteY2" fmla="*/ 6350 h 276478"/>
              <a:gd name="connsiteX3" fmla="*/ 1840992 w 2374900"/>
              <a:gd name="connsiteY3" fmla="*/ 270128 h 276478"/>
              <a:gd name="connsiteX4" fmla="*/ 6350 w 2374900"/>
              <a:gd name="connsiteY4" fmla="*/ 270128 h 2764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74900" h="276478">
                <a:moveTo>
                  <a:pt x="6350" y="270128"/>
                </a:moveTo>
                <a:lnTo>
                  <a:pt x="533780" y="6350"/>
                </a:lnTo>
                <a:lnTo>
                  <a:pt x="2368550" y="6350"/>
                </a:lnTo>
                <a:lnTo>
                  <a:pt x="1840992" y="270128"/>
                </a:lnTo>
                <a:lnTo>
                  <a:pt x="6350" y="2701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070470" y="5342001"/>
            <a:ext cx="1200150" cy="177419"/>
          </a:xfrm>
          <a:custGeom>
            <a:avLst/>
            <a:gdLst>
              <a:gd name="connsiteX0" fmla="*/ 9525 w 1200150"/>
              <a:gd name="connsiteY0" fmla="*/ 167894 h 177419"/>
              <a:gd name="connsiteX1" fmla="*/ 304800 w 1200150"/>
              <a:gd name="connsiteY1" fmla="*/ 9525 h 177419"/>
              <a:gd name="connsiteX2" fmla="*/ 1190625 w 1200150"/>
              <a:gd name="connsiteY2" fmla="*/ 115061 h 1774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200150" h="177419">
                <a:moveTo>
                  <a:pt x="9525" y="167894"/>
                </a:moveTo>
                <a:lnTo>
                  <a:pt x="304800" y="9525"/>
                </a:lnTo>
                <a:lnTo>
                  <a:pt x="1190625" y="11506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591681" y="4860925"/>
            <a:ext cx="1091945" cy="612013"/>
          </a:xfrm>
          <a:custGeom>
            <a:avLst/>
            <a:gdLst>
              <a:gd name="connsiteX0" fmla="*/ 15875 w 1091945"/>
              <a:gd name="connsiteY0" fmla="*/ 596138 h 612013"/>
              <a:gd name="connsiteX1" fmla="*/ 301243 w 1091945"/>
              <a:gd name="connsiteY1" fmla="*/ 527939 h 612013"/>
              <a:gd name="connsiteX2" fmla="*/ 668273 w 1091945"/>
              <a:gd name="connsiteY2" fmla="*/ 220726 h 612013"/>
              <a:gd name="connsiteX3" fmla="*/ 872235 w 1091945"/>
              <a:gd name="connsiteY3" fmla="*/ 84201 h 612013"/>
              <a:gd name="connsiteX4" fmla="*/ 1076070 w 1091945"/>
              <a:gd name="connsiteY4" fmla="*/ 15875 h 6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1945" h="612013">
                <a:moveTo>
                  <a:pt x="15875" y="596138"/>
                </a:moveTo>
                <a:cubicBezTo>
                  <a:pt x="104139" y="593344"/>
                  <a:pt x="192531" y="590422"/>
                  <a:pt x="301243" y="527939"/>
                </a:cubicBezTo>
                <a:cubicBezTo>
                  <a:pt x="409955" y="465328"/>
                  <a:pt x="573150" y="294640"/>
                  <a:pt x="668273" y="220726"/>
                </a:cubicBezTo>
                <a:cubicBezTo>
                  <a:pt x="763396" y="146684"/>
                  <a:pt x="804163" y="118236"/>
                  <a:pt x="872235" y="84201"/>
                </a:cubicBezTo>
                <a:cubicBezTo>
                  <a:pt x="940180" y="50038"/>
                  <a:pt x="1042034" y="27304"/>
                  <a:pt x="1076070" y="15875"/>
                </a:cubicBez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774178" y="4860925"/>
            <a:ext cx="1092072" cy="612013"/>
          </a:xfrm>
          <a:custGeom>
            <a:avLst/>
            <a:gdLst>
              <a:gd name="connsiteX0" fmla="*/ 1076197 w 1092072"/>
              <a:gd name="connsiteY0" fmla="*/ 596138 h 612013"/>
              <a:gd name="connsiteX1" fmla="*/ 790702 w 1092072"/>
              <a:gd name="connsiteY1" fmla="*/ 527939 h 612013"/>
              <a:gd name="connsiteX2" fmla="*/ 423671 w 1092072"/>
              <a:gd name="connsiteY2" fmla="*/ 220726 h 612013"/>
              <a:gd name="connsiteX3" fmla="*/ 219836 w 1092072"/>
              <a:gd name="connsiteY3" fmla="*/ 84201 h 612013"/>
              <a:gd name="connsiteX4" fmla="*/ 15875 w 1092072"/>
              <a:gd name="connsiteY4" fmla="*/ 15875 h 6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2072" h="612013">
                <a:moveTo>
                  <a:pt x="1076197" y="596138"/>
                </a:moveTo>
                <a:cubicBezTo>
                  <a:pt x="987805" y="593344"/>
                  <a:pt x="899414" y="590422"/>
                  <a:pt x="790702" y="527939"/>
                </a:cubicBezTo>
                <a:cubicBezTo>
                  <a:pt x="681990" y="465328"/>
                  <a:pt x="518921" y="294640"/>
                  <a:pt x="423671" y="220726"/>
                </a:cubicBezTo>
                <a:cubicBezTo>
                  <a:pt x="328548" y="146684"/>
                  <a:pt x="287781" y="118236"/>
                  <a:pt x="219836" y="84201"/>
                </a:cubicBezTo>
                <a:cubicBezTo>
                  <a:pt x="151891" y="50038"/>
                  <a:pt x="49910" y="27304"/>
                  <a:pt x="15875" y="15875"/>
                </a:cubicBez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651877" y="4860925"/>
            <a:ext cx="154051" cy="63500"/>
          </a:xfrm>
          <a:custGeom>
            <a:avLst/>
            <a:gdLst>
              <a:gd name="connsiteX0" fmla="*/ 15875 w 154051"/>
              <a:gd name="connsiteY0" fmla="*/ 15875 h 63500"/>
              <a:gd name="connsiteX1" fmla="*/ 138176 w 154051"/>
              <a:gd name="connsiteY1" fmla="*/ 15875 h 63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4051" h="63500">
                <a:moveTo>
                  <a:pt x="15875" y="15875"/>
                </a:moveTo>
                <a:lnTo>
                  <a:pt x="138176" y="15875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735959" y="5316728"/>
            <a:ext cx="2355341" cy="310959"/>
          </a:xfrm>
          <a:custGeom>
            <a:avLst/>
            <a:gdLst>
              <a:gd name="connsiteX0" fmla="*/ 0 w 2355341"/>
              <a:gd name="connsiteY0" fmla="*/ 310959 h 310959"/>
              <a:gd name="connsiteX1" fmla="*/ 622045 w 2355341"/>
              <a:gd name="connsiteY1" fmla="*/ 0 h 310959"/>
              <a:gd name="connsiteX2" fmla="*/ 2355341 w 2355341"/>
              <a:gd name="connsiteY2" fmla="*/ 0 h 310959"/>
              <a:gd name="connsiteX3" fmla="*/ 1733295 w 2355341"/>
              <a:gd name="connsiteY3" fmla="*/ 310959 h 310959"/>
              <a:gd name="connsiteX4" fmla="*/ 0 w 2355341"/>
              <a:gd name="connsiteY4" fmla="*/ 310959 h 3109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55341" h="310959">
                <a:moveTo>
                  <a:pt x="0" y="310959"/>
                </a:moveTo>
                <a:lnTo>
                  <a:pt x="622045" y="0"/>
                </a:lnTo>
                <a:lnTo>
                  <a:pt x="2355341" y="0"/>
                </a:lnTo>
                <a:lnTo>
                  <a:pt x="1733295" y="310959"/>
                </a:lnTo>
                <a:lnTo>
                  <a:pt x="0" y="310959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729609" y="5310378"/>
            <a:ext cx="2368041" cy="323659"/>
          </a:xfrm>
          <a:custGeom>
            <a:avLst/>
            <a:gdLst>
              <a:gd name="connsiteX0" fmla="*/ 6350 w 2368041"/>
              <a:gd name="connsiteY0" fmla="*/ 317309 h 323659"/>
              <a:gd name="connsiteX1" fmla="*/ 628395 w 2368041"/>
              <a:gd name="connsiteY1" fmla="*/ 6350 h 323659"/>
              <a:gd name="connsiteX2" fmla="*/ 2361691 w 2368041"/>
              <a:gd name="connsiteY2" fmla="*/ 6350 h 323659"/>
              <a:gd name="connsiteX3" fmla="*/ 1739645 w 2368041"/>
              <a:gd name="connsiteY3" fmla="*/ 317309 h 323659"/>
              <a:gd name="connsiteX4" fmla="*/ 6350 w 2368041"/>
              <a:gd name="connsiteY4" fmla="*/ 317309 h 3236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68041" h="323659">
                <a:moveTo>
                  <a:pt x="6350" y="317309"/>
                </a:moveTo>
                <a:lnTo>
                  <a:pt x="628395" y="6350"/>
                </a:lnTo>
                <a:lnTo>
                  <a:pt x="2361691" y="6350"/>
                </a:lnTo>
                <a:lnTo>
                  <a:pt x="1739645" y="317309"/>
                </a:lnTo>
                <a:lnTo>
                  <a:pt x="6350" y="3173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256404" y="5369305"/>
            <a:ext cx="1196721" cy="205740"/>
          </a:xfrm>
          <a:custGeom>
            <a:avLst/>
            <a:gdLst>
              <a:gd name="connsiteX0" fmla="*/ 9525 w 1196721"/>
              <a:gd name="connsiteY0" fmla="*/ 196215 h 205740"/>
              <a:gd name="connsiteX1" fmla="*/ 303910 w 1196721"/>
              <a:gd name="connsiteY1" fmla="*/ 9525 h 205740"/>
              <a:gd name="connsiteX2" fmla="*/ 1187196 w 1196721"/>
              <a:gd name="connsiteY2" fmla="*/ 133984 h 2057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96721" h="205740">
                <a:moveTo>
                  <a:pt x="9525" y="196215"/>
                </a:moveTo>
                <a:lnTo>
                  <a:pt x="303910" y="9525"/>
                </a:lnTo>
                <a:lnTo>
                  <a:pt x="1187196" y="13398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84626" y="4927600"/>
            <a:ext cx="2563621" cy="591566"/>
          </a:xfrm>
          <a:custGeom>
            <a:avLst/>
            <a:gdLst>
              <a:gd name="connsiteX0" fmla="*/ 15875 w 2563621"/>
              <a:gd name="connsiteY0" fmla="*/ 575690 h 591566"/>
              <a:gd name="connsiteX1" fmla="*/ 486917 w 2563621"/>
              <a:gd name="connsiteY1" fmla="*/ 575690 h 591566"/>
              <a:gd name="connsiteX2" fmla="*/ 486917 w 2563621"/>
              <a:gd name="connsiteY2" fmla="*/ 15875 h 591566"/>
              <a:gd name="connsiteX3" fmla="*/ 2253360 w 2563621"/>
              <a:gd name="connsiteY3" fmla="*/ 15875 h 591566"/>
              <a:gd name="connsiteX4" fmla="*/ 2253360 w 2563621"/>
              <a:gd name="connsiteY4" fmla="*/ 575690 h 591566"/>
              <a:gd name="connsiteX5" fmla="*/ 2547746 w 2563621"/>
              <a:gd name="connsiteY5" fmla="*/ 575690 h 591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563621" h="591566">
                <a:moveTo>
                  <a:pt x="15875" y="575690"/>
                </a:moveTo>
                <a:lnTo>
                  <a:pt x="486917" y="575690"/>
                </a:lnTo>
                <a:lnTo>
                  <a:pt x="486917" y="15875"/>
                </a:lnTo>
                <a:lnTo>
                  <a:pt x="2253360" y="15875"/>
                </a:lnTo>
                <a:lnTo>
                  <a:pt x="2253360" y="575690"/>
                </a:lnTo>
                <a:lnTo>
                  <a:pt x="2547746" y="57569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24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25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36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46100" y="546100"/>
            <a:ext cx="7463582" cy="24314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209800" algn="l"/>
                <a:tab pos="73914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Harris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Detector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Formulation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2209800" algn="l"/>
                <a:tab pos="73914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Change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intensity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shift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[u,v]: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2209800" algn="l"/>
                <a:tab pos="7391400" algn="l"/>
              </a:tabLst>
            </a:pPr>
            <a:r>
              <a:rPr lang="en-US" altLang="zh-CN" dirty="0" smtClean="0"/>
              <a:t>		</a:t>
            </a:r>
            <a:endParaRPr lang="en-US" altLang="zh-CN" sz="1737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2209800" algn="l"/>
                <a:tab pos="7391400" algn="l"/>
              </a:tabLst>
            </a:pPr>
            <a:r>
              <a:rPr lang="en-US" altLang="zh-CN" dirty="0" smtClean="0"/>
              <a:t>	</a:t>
            </a:r>
            <a:endParaRPr lang="en-US" altLang="zh-CN" sz="1737" i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6299200" y="51181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7213600" y="5816600"/>
            <a:ext cx="10287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Gaussian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520700" y="5080000"/>
            <a:ext cx="56642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997200" algn="l"/>
              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Window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function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2997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1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window,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0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outside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93700" y="6654800"/>
            <a:ext cx="1993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Rick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Szeliski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76" y="1969935"/>
            <a:ext cx="8243776" cy="234721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9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10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46100" y="558800"/>
            <a:ext cx="7311297" cy="27392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42900" algn="l"/>
                <a:tab pos="51435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Harris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Detector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Formulation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342900" algn="l"/>
                <a:tab pos="51435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measure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change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can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approximated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by:</a:t>
            </a:r>
          </a:p>
          <a:p>
            <a:pPr>
              <a:lnSpc>
                <a:spcPts val="3800"/>
              </a:lnSpc>
              <a:tabLst>
                <a:tab pos="342900" algn="l"/>
                <a:tab pos="5143500" algn="l"/>
              </a:tabLst>
            </a:pPr>
            <a:r>
              <a:rPr lang="en-US" altLang="zh-CN" dirty="0" smtClean="0"/>
              <a:t>		</a:t>
            </a:r>
          </a:p>
          <a:p>
            <a:pPr>
              <a:lnSpc>
                <a:spcPts val="4200"/>
              </a:lnSpc>
              <a:tabLst>
                <a:tab pos="342900" algn="l"/>
                <a:tab pos="5143500" algn="l"/>
              </a:tabLst>
            </a:pPr>
            <a:r>
              <a:rPr lang="en-US" altLang="zh-CN" dirty="0" smtClean="0"/>
              <a:t>		</a:t>
            </a:r>
            <a:endParaRPr lang="en-US" altLang="zh-CN" sz="3156" dirty="0" smtClean="0">
              <a:solidFill>
                <a:srgbClr val="000000"/>
              </a:solidFill>
              <a:latin typeface="Symbol" pitchFamily="18" charset="0"/>
              <a:cs typeface="Symbol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342900" algn="l"/>
                <a:tab pos="5143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where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2</a:t>
            </a:r>
            <a:r>
              <a:rPr lang="en-US" altLang="zh-CN" sz="24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2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matrix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computed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93700" y="6654800"/>
            <a:ext cx="1993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Rick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Szeliski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468" y="1752600"/>
            <a:ext cx="4332232" cy="106659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3382228"/>
            <a:ext cx="6580552" cy="3018863"/>
          </a:xfrm>
          <a:prstGeom prst="rect">
            <a:avLst/>
          </a:prstGeom>
        </p:spPr>
      </p:pic>
      <p:sp>
        <p:nvSpPr>
          <p:cNvPr id="13" name="TextBox 1"/>
          <p:cNvSpPr txBox="1"/>
          <p:nvPr/>
        </p:nvSpPr>
        <p:spPr>
          <a:xfrm>
            <a:off x="889000" y="3327400"/>
            <a:ext cx="1676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derivatives: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图像匹配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295400"/>
            <a:ext cx="3365500" cy="44831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209800"/>
            <a:ext cx="3975100" cy="2984500"/>
          </a:xfrm>
          <a:prstGeom prst="rect">
            <a:avLst/>
          </a:prstGeom>
          <a:noFill/>
        </p:spPr>
      </p:pic>
      <p:sp>
        <p:nvSpPr>
          <p:cNvPr id="7" name="文本框 6"/>
          <p:cNvSpPr txBox="1"/>
          <p:nvPr/>
        </p:nvSpPr>
        <p:spPr>
          <a:xfrm>
            <a:off x="3276600" y="6096000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不同人拍摄的同一场景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72331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1200" y="1117600"/>
            <a:ext cx="1676400" cy="13462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94000" y="1143000"/>
            <a:ext cx="1638300" cy="1320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51400" y="1143000"/>
            <a:ext cx="1701800" cy="13208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46900" y="1143000"/>
            <a:ext cx="1727200" cy="1320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13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14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46100" y="482600"/>
            <a:ext cx="5359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Harris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Detector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Formulation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889000" y="2933700"/>
            <a:ext cx="670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where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2</a:t>
            </a:r>
            <a:r>
              <a:rPr lang="en-US" altLang="zh-CN" sz="24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2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matrix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computed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38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93700" y="6654800"/>
            <a:ext cx="1993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Rick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Szeliski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594100" y="2527300"/>
            <a:ext cx="15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33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1155700" y="2489200"/>
            <a:ext cx="774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683500" y="2527300"/>
            <a:ext cx="3175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33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33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5676900" y="2527300"/>
            <a:ext cx="15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33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3382228"/>
            <a:ext cx="6580552" cy="3018863"/>
          </a:xfrm>
          <a:prstGeom prst="rect">
            <a:avLst/>
          </a:prstGeom>
        </p:spPr>
      </p:pic>
      <p:sp>
        <p:nvSpPr>
          <p:cNvPr id="19" name="TextBox 1"/>
          <p:cNvSpPr txBox="1"/>
          <p:nvPr/>
        </p:nvSpPr>
        <p:spPr>
          <a:xfrm>
            <a:off x="889000" y="3327400"/>
            <a:ext cx="1676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derivatives: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292475" y="2362200"/>
            <a:ext cx="2667000" cy="2514600"/>
          </a:xfrm>
          <a:custGeom>
            <a:avLst/>
            <a:gdLst>
              <a:gd name="connsiteX0" fmla="*/ 0 w 2667000"/>
              <a:gd name="connsiteY0" fmla="*/ 2514600 h 2514600"/>
              <a:gd name="connsiteX1" fmla="*/ 2667000 w 2667000"/>
              <a:gd name="connsiteY1" fmla="*/ 2514600 h 2514600"/>
              <a:gd name="connsiteX2" fmla="*/ 2667000 w 2667000"/>
              <a:gd name="connsiteY2" fmla="*/ 0 h 2514600"/>
              <a:gd name="connsiteX3" fmla="*/ 0 w 2667000"/>
              <a:gd name="connsiteY3" fmla="*/ 0 h 2514600"/>
              <a:gd name="connsiteX4" fmla="*/ 0 w 2667000"/>
              <a:gd name="connsiteY4" fmla="*/ 2514600 h 2514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7000" h="2514600">
                <a:moveTo>
                  <a:pt x="0" y="2514600"/>
                </a:moveTo>
                <a:lnTo>
                  <a:pt x="2667000" y="2514600"/>
                </a:lnTo>
                <a:lnTo>
                  <a:pt x="2667000" y="0"/>
                </a:lnTo>
                <a:lnTo>
                  <a:pt x="0" y="0"/>
                </a:lnTo>
                <a:lnTo>
                  <a:pt x="0" y="2514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86125" y="2355850"/>
            <a:ext cx="2679700" cy="2527300"/>
          </a:xfrm>
          <a:custGeom>
            <a:avLst/>
            <a:gdLst>
              <a:gd name="connsiteX0" fmla="*/ 6350 w 2679700"/>
              <a:gd name="connsiteY0" fmla="*/ 2520950 h 2527300"/>
              <a:gd name="connsiteX1" fmla="*/ 2673350 w 2679700"/>
              <a:gd name="connsiteY1" fmla="*/ 2520950 h 2527300"/>
              <a:gd name="connsiteX2" fmla="*/ 2673350 w 2679700"/>
              <a:gd name="connsiteY2" fmla="*/ 6350 h 2527300"/>
              <a:gd name="connsiteX3" fmla="*/ 6350 w 2679700"/>
              <a:gd name="connsiteY3" fmla="*/ 6350 h 2527300"/>
              <a:gd name="connsiteX4" fmla="*/ 6350 w 2679700"/>
              <a:gd name="connsiteY4" fmla="*/ 2520950 h 2527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79700" h="2527300">
                <a:moveTo>
                  <a:pt x="6350" y="2520950"/>
                </a:moveTo>
                <a:lnTo>
                  <a:pt x="2673350" y="2520950"/>
                </a:lnTo>
                <a:lnTo>
                  <a:pt x="2673350" y="6350"/>
                </a:lnTo>
                <a:lnTo>
                  <a:pt x="6350" y="6350"/>
                </a:lnTo>
                <a:lnTo>
                  <a:pt x="6350" y="2520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11675" y="3429000"/>
            <a:ext cx="1447800" cy="1447800"/>
          </a:xfrm>
          <a:custGeom>
            <a:avLst/>
            <a:gdLst>
              <a:gd name="connsiteX0" fmla="*/ 0 w 1447800"/>
              <a:gd name="connsiteY0" fmla="*/ 1447800 h 1447800"/>
              <a:gd name="connsiteX1" fmla="*/ 1447800 w 1447800"/>
              <a:gd name="connsiteY1" fmla="*/ 1447800 h 1447800"/>
              <a:gd name="connsiteX2" fmla="*/ 1447800 w 1447800"/>
              <a:gd name="connsiteY2" fmla="*/ 0 h 1447800"/>
              <a:gd name="connsiteX3" fmla="*/ 0 w 1447800"/>
              <a:gd name="connsiteY3" fmla="*/ 0 h 1447800"/>
              <a:gd name="connsiteX4" fmla="*/ 0 w 1447800"/>
              <a:gd name="connsiteY4" fmla="*/ 1447800 h 144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7800" h="1447800">
                <a:moveTo>
                  <a:pt x="0" y="1447800"/>
                </a:moveTo>
                <a:lnTo>
                  <a:pt x="1447800" y="1447800"/>
                </a:lnTo>
                <a:lnTo>
                  <a:pt x="1447800" y="0"/>
                </a:lnTo>
                <a:lnTo>
                  <a:pt x="0" y="0"/>
                </a:lnTo>
                <a:lnTo>
                  <a:pt x="0" y="144780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505325" y="3422650"/>
            <a:ext cx="1460500" cy="1460500"/>
          </a:xfrm>
          <a:custGeom>
            <a:avLst/>
            <a:gdLst>
              <a:gd name="connsiteX0" fmla="*/ 6350 w 1460500"/>
              <a:gd name="connsiteY0" fmla="*/ 1454150 h 1460500"/>
              <a:gd name="connsiteX1" fmla="*/ 1454150 w 1460500"/>
              <a:gd name="connsiteY1" fmla="*/ 1454150 h 1460500"/>
              <a:gd name="connsiteX2" fmla="*/ 1454150 w 1460500"/>
              <a:gd name="connsiteY2" fmla="*/ 6350 h 1460500"/>
              <a:gd name="connsiteX3" fmla="*/ 6350 w 1460500"/>
              <a:gd name="connsiteY3" fmla="*/ 6350 h 1460500"/>
              <a:gd name="connsiteX4" fmla="*/ 6350 w 1460500"/>
              <a:gd name="connsiteY4" fmla="*/ 1454150 h 1460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60500" h="1460500">
                <a:moveTo>
                  <a:pt x="6350" y="1454150"/>
                </a:moveTo>
                <a:lnTo>
                  <a:pt x="1454150" y="1454150"/>
                </a:lnTo>
                <a:lnTo>
                  <a:pt x="1454150" y="6350"/>
                </a:lnTo>
                <a:lnTo>
                  <a:pt x="6350" y="6350"/>
                </a:lnTo>
                <a:lnTo>
                  <a:pt x="6350" y="1454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3721100"/>
            <a:ext cx="635000" cy="1778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025900"/>
            <a:ext cx="635000" cy="1778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330700"/>
            <a:ext cx="635000" cy="1778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635500"/>
            <a:ext cx="635000" cy="1778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3111500"/>
            <a:ext cx="177800" cy="6350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05400" y="3111500"/>
            <a:ext cx="177800" cy="6350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3111500"/>
            <a:ext cx="177800" cy="6350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3111500"/>
            <a:ext cx="177800" cy="6350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17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18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46100" y="508000"/>
            <a:ext cx="64897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What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Does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This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Matrix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Reveal?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First,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let’s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consider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axis-aligned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corner: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39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93700" y="6654800"/>
            <a:ext cx="2349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Kristen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Grauman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959725" y="782637"/>
            <a:ext cx="1103312" cy="1039812"/>
          </a:xfrm>
          <a:custGeom>
            <a:avLst/>
            <a:gdLst>
              <a:gd name="connsiteX0" fmla="*/ 0 w 1103312"/>
              <a:gd name="connsiteY0" fmla="*/ 1039812 h 1039812"/>
              <a:gd name="connsiteX1" fmla="*/ 1103312 w 1103312"/>
              <a:gd name="connsiteY1" fmla="*/ 1039812 h 1039812"/>
              <a:gd name="connsiteX2" fmla="*/ 1103312 w 1103312"/>
              <a:gd name="connsiteY2" fmla="*/ 0 h 1039812"/>
              <a:gd name="connsiteX3" fmla="*/ 0 w 1103312"/>
              <a:gd name="connsiteY3" fmla="*/ 0 h 1039812"/>
              <a:gd name="connsiteX4" fmla="*/ 0 w 1103312"/>
              <a:gd name="connsiteY4" fmla="*/ 1039812 h 10398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3312" h="1039812">
                <a:moveTo>
                  <a:pt x="0" y="1039812"/>
                </a:moveTo>
                <a:lnTo>
                  <a:pt x="1103312" y="1039812"/>
                </a:lnTo>
                <a:lnTo>
                  <a:pt x="1103312" y="0"/>
                </a:lnTo>
                <a:lnTo>
                  <a:pt x="0" y="0"/>
                </a:lnTo>
                <a:lnTo>
                  <a:pt x="0" y="103981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953375" y="776287"/>
            <a:ext cx="1116012" cy="1052512"/>
          </a:xfrm>
          <a:custGeom>
            <a:avLst/>
            <a:gdLst>
              <a:gd name="connsiteX0" fmla="*/ 6350 w 1116012"/>
              <a:gd name="connsiteY0" fmla="*/ 1046162 h 1052512"/>
              <a:gd name="connsiteX1" fmla="*/ 1109662 w 1116012"/>
              <a:gd name="connsiteY1" fmla="*/ 1046162 h 1052512"/>
              <a:gd name="connsiteX2" fmla="*/ 1109662 w 1116012"/>
              <a:gd name="connsiteY2" fmla="*/ 6350 h 1052512"/>
              <a:gd name="connsiteX3" fmla="*/ 6350 w 1116012"/>
              <a:gd name="connsiteY3" fmla="*/ 6350 h 1052512"/>
              <a:gd name="connsiteX4" fmla="*/ 6350 w 1116012"/>
              <a:gd name="connsiteY4" fmla="*/ 1046162 h 1052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16012" h="1052512">
                <a:moveTo>
                  <a:pt x="6350" y="1046162"/>
                </a:moveTo>
                <a:lnTo>
                  <a:pt x="1109662" y="1046162"/>
                </a:lnTo>
                <a:lnTo>
                  <a:pt x="1109662" y="6350"/>
                </a:lnTo>
                <a:lnTo>
                  <a:pt x="6350" y="6350"/>
                </a:lnTo>
                <a:lnTo>
                  <a:pt x="6350" y="10461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464042" y="1223772"/>
            <a:ext cx="598944" cy="598677"/>
          </a:xfrm>
          <a:custGeom>
            <a:avLst/>
            <a:gdLst>
              <a:gd name="connsiteX0" fmla="*/ 0 w 598944"/>
              <a:gd name="connsiteY0" fmla="*/ 598677 h 598677"/>
              <a:gd name="connsiteX1" fmla="*/ 598944 w 598944"/>
              <a:gd name="connsiteY1" fmla="*/ 598677 h 598677"/>
              <a:gd name="connsiteX2" fmla="*/ 598944 w 598944"/>
              <a:gd name="connsiteY2" fmla="*/ 0 h 598677"/>
              <a:gd name="connsiteX3" fmla="*/ 0 w 598944"/>
              <a:gd name="connsiteY3" fmla="*/ 0 h 598677"/>
              <a:gd name="connsiteX4" fmla="*/ 0 w 598944"/>
              <a:gd name="connsiteY4" fmla="*/ 598677 h 5986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8944" h="598677">
                <a:moveTo>
                  <a:pt x="0" y="598677"/>
                </a:moveTo>
                <a:lnTo>
                  <a:pt x="598944" y="598677"/>
                </a:lnTo>
                <a:lnTo>
                  <a:pt x="598944" y="0"/>
                </a:lnTo>
                <a:lnTo>
                  <a:pt x="0" y="0"/>
                </a:lnTo>
                <a:lnTo>
                  <a:pt x="0" y="598677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457692" y="1217422"/>
            <a:ext cx="611644" cy="611377"/>
          </a:xfrm>
          <a:custGeom>
            <a:avLst/>
            <a:gdLst>
              <a:gd name="connsiteX0" fmla="*/ 6350 w 611644"/>
              <a:gd name="connsiteY0" fmla="*/ 605027 h 611377"/>
              <a:gd name="connsiteX1" fmla="*/ 605294 w 611644"/>
              <a:gd name="connsiteY1" fmla="*/ 605027 h 611377"/>
              <a:gd name="connsiteX2" fmla="*/ 605294 w 611644"/>
              <a:gd name="connsiteY2" fmla="*/ 6350 h 611377"/>
              <a:gd name="connsiteX3" fmla="*/ 6350 w 611644"/>
              <a:gd name="connsiteY3" fmla="*/ 6350 h 611377"/>
              <a:gd name="connsiteX4" fmla="*/ 6350 w 611644"/>
              <a:gd name="connsiteY4" fmla="*/ 605027 h 611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1644" h="611377">
                <a:moveTo>
                  <a:pt x="6350" y="605027"/>
                </a:moveTo>
                <a:lnTo>
                  <a:pt x="605294" y="605027"/>
                </a:lnTo>
                <a:lnTo>
                  <a:pt x="605294" y="6350"/>
                </a:lnTo>
                <a:lnTo>
                  <a:pt x="6350" y="6350"/>
                </a:lnTo>
                <a:lnTo>
                  <a:pt x="6350" y="60502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93100" y="1333500"/>
            <a:ext cx="279400" cy="101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72500" y="1079500"/>
            <a:ext cx="101600" cy="2794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699500" y="1079500"/>
            <a:ext cx="101600" cy="2794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826500" y="1079500"/>
            <a:ext cx="101600" cy="2794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953500" y="1079500"/>
            <a:ext cx="101600" cy="2794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293100" y="1460500"/>
            <a:ext cx="279400" cy="1016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293100" y="1587500"/>
            <a:ext cx="279400" cy="10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17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18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46100" y="508000"/>
            <a:ext cx="64897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What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Does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This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Matrix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Reveal?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First,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let’s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consider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axis-aligned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corner: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46100" y="3632200"/>
            <a:ext cx="2044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means: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003300" y="4229100"/>
            <a:ext cx="889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282700" y="4114800"/>
            <a:ext cx="70993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Dominant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gradient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directions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align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with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axis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If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either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close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0,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then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this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not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corner,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so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look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46100" y="4800600"/>
            <a:ext cx="78867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42900" algn="l"/>
                <a:tab pos="736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locations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where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both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are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large.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342900" algn="l"/>
                <a:tab pos="7366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What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have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corner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that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not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aligned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</a:p>
          <a:p>
            <a:pPr>
              <a:lnSpc>
                <a:spcPts val="2800"/>
              </a:lnSpc>
              <a:tabLst>
                <a:tab pos="3429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axes?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40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93700" y="6654800"/>
            <a:ext cx="2057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David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Jacobs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2400" y="1848086"/>
            <a:ext cx="5638800" cy="146661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38363" y="4261271"/>
            <a:ext cx="3737097" cy="2207326"/>
          </a:xfrm>
          <a:custGeom>
            <a:avLst/>
            <a:gdLst>
              <a:gd name="connsiteX0" fmla="*/ 25334 w 3737097"/>
              <a:gd name="connsiteY0" fmla="*/ 1718561 h 2207326"/>
              <a:gd name="connsiteX1" fmla="*/ 1562923 w 3737097"/>
              <a:gd name="connsiteY1" fmla="*/ 187284 h 2207326"/>
              <a:gd name="connsiteX2" fmla="*/ 3711763 w 3737097"/>
              <a:gd name="connsiteY2" fmla="*/ 488782 h 2207326"/>
              <a:gd name="connsiteX3" fmla="*/ 2174174 w 3737097"/>
              <a:gd name="connsiteY3" fmla="*/ 2020034 h 2207326"/>
              <a:gd name="connsiteX4" fmla="*/ 25334 w 3737097"/>
              <a:gd name="connsiteY4" fmla="*/ 1718561 h 2207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7097" h="2207326">
                <a:moveTo>
                  <a:pt x="25334" y="1718561"/>
                </a:moveTo>
                <a:cubicBezTo>
                  <a:pt x="-143575" y="1212428"/>
                  <a:pt x="544891" y="526882"/>
                  <a:pt x="1562923" y="187284"/>
                </a:cubicBezTo>
                <a:cubicBezTo>
                  <a:pt x="2580828" y="-152313"/>
                  <a:pt x="3542980" y="-17312"/>
                  <a:pt x="3711763" y="488782"/>
                </a:cubicBezTo>
                <a:cubicBezTo>
                  <a:pt x="3880673" y="994877"/>
                  <a:pt x="3192206" y="1680448"/>
                  <a:pt x="2174174" y="2020034"/>
                </a:cubicBezTo>
                <a:cubicBezTo>
                  <a:pt x="1156269" y="2359632"/>
                  <a:pt x="194117" y="2224656"/>
                  <a:pt x="25334" y="1718561"/>
                </a:cubicBezTo>
              </a:path>
            </a:pathLst>
          </a:custGeom>
          <a:solidFill>
            <a:srgbClr val="7CF7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28838" y="4251746"/>
            <a:ext cx="3756147" cy="2226376"/>
          </a:xfrm>
          <a:custGeom>
            <a:avLst/>
            <a:gdLst>
              <a:gd name="connsiteX0" fmla="*/ 34859 w 3756147"/>
              <a:gd name="connsiteY0" fmla="*/ 1728086 h 2226376"/>
              <a:gd name="connsiteX1" fmla="*/ 1572448 w 3756147"/>
              <a:gd name="connsiteY1" fmla="*/ 196809 h 2226376"/>
              <a:gd name="connsiteX2" fmla="*/ 3721288 w 3756147"/>
              <a:gd name="connsiteY2" fmla="*/ 498307 h 2226376"/>
              <a:gd name="connsiteX3" fmla="*/ 2183699 w 3756147"/>
              <a:gd name="connsiteY3" fmla="*/ 2029559 h 2226376"/>
              <a:gd name="connsiteX4" fmla="*/ 34859 w 3756147"/>
              <a:gd name="connsiteY4" fmla="*/ 1728086 h 22263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56147" h="2226376">
                <a:moveTo>
                  <a:pt x="34859" y="1728086"/>
                </a:moveTo>
                <a:cubicBezTo>
                  <a:pt x="-134050" y="1221953"/>
                  <a:pt x="554416" y="536407"/>
                  <a:pt x="1572448" y="196809"/>
                </a:cubicBezTo>
                <a:cubicBezTo>
                  <a:pt x="2590353" y="-142788"/>
                  <a:pt x="3552505" y="-7787"/>
                  <a:pt x="3721288" y="498307"/>
                </a:cubicBezTo>
                <a:cubicBezTo>
                  <a:pt x="3890198" y="1004402"/>
                  <a:pt x="3201731" y="1689973"/>
                  <a:pt x="2183699" y="2029559"/>
                </a:cubicBezTo>
                <a:cubicBezTo>
                  <a:pt x="1165794" y="2369157"/>
                  <a:pt x="203642" y="2234181"/>
                  <a:pt x="34859" y="17280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625847" y="4877942"/>
            <a:ext cx="1663781" cy="610665"/>
          </a:xfrm>
          <a:custGeom>
            <a:avLst/>
            <a:gdLst>
              <a:gd name="connsiteX0" fmla="*/ 1656969 w 1663781"/>
              <a:gd name="connsiteY0" fmla="*/ 6350 h 610665"/>
              <a:gd name="connsiteX1" fmla="*/ 1548257 w 1663781"/>
              <a:gd name="connsiteY1" fmla="*/ 139191 h 610665"/>
              <a:gd name="connsiteX2" fmla="*/ 982726 w 1663781"/>
              <a:gd name="connsiteY2" fmla="*/ 326009 h 610665"/>
              <a:gd name="connsiteX3" fmla="*/ 874014 w 1663781"/>
              <a:gd name="connsiteY3" fmla="*/ 458851 h 610665"/>
              <a:gd name="connsiteX4" fmla="*/ 707517 w 1663781"/>
              <a:gd name="connsiteY4" fmla="*/ 416941 h 610665"/>
              <a:gd name="connsiteX5" fmla="*/ 172847 w 1663781"/>
              <a:gd name="connsiteY5" fmla="*/ 593471 h 610665"/>
              <a:gd name="connsiteX6" fmla="*/ 6350 w 1663781"/>
              <a:gd name="connsiteY6" fmla="*/ 551434 h 6106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63781" h="610665">
                <a:moveTo>
                  <a:pt x="1656969" y="6350"/>
                </a:moveTo>
                <a:cubicBezTo>
                  <a:pt x="1672971" y="54610"/>
                  <a:pt x="1624330" y="114172"/>
                  <a:pt x="1548257" y="139191"/>
                </a:cubicBezTo>
                <a:lnTo>
                  <a:pt x="982726" y="326009"/>
                </a:lnTo>
                <a:cubicBezTo>
                  <a:pt x="906653" y="351154"/>
                  <a:pt x="858011" y="410591"/>
                  <a:pt x="874014" y="458851"/>
                </a:cubicBezTo>
                <a:cubicBezTo>
                  <a:pt x="858011" y="410591"/>
                  <a:pt x="783590" y="391795"/>
                  <a:pt x="707517" y="416941"/>
                </a:cubicBezTo>
                <a:lnTo>
                  <a:pt x="172847" y="593471"/>
                </a:lnTo>
                <a:cubicBezTo>
                  <a:pt x="96773" y="618616"/>
                  <a:pt x="22352" y="599821"/>
                  <a:pt x="6350" y="551434"/>
                </a:cubicBezTo>
              </a:path>
            </a:pathLst>
          </a:custGeom>
          <a:ln w="12700">
            <a:solidFill>
              <a:srgbClr val="FF33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074671" y="4526534"/>
            <a:ext cx="368930" cy="789277"/>
          </a:xfrm>
          <a:custGeom>
            <a:avLst/>
            <a:gdLst>
              <a:gd name="connsiteX0" fmla="*/ 362581 w 368930"/>
              <a:gd name="connsiteY0" fmla="*/ 773429 h 789277"/>
              <a:gd name="connsiteX1" fmla="*/ 235199 w 368930"/>
              <a:gd name="connsiteY1" fmla="*/ 746886 h 789277"/>
              <a:gd name="connsiteX2" fmla="*/ 141347 w 368930"/>
              <a:gd name="connsiteY2" fmla="*/ 483996 h 789277"/>
              <a:gd name="connsiteX3" fmla="*/ 13839 w 368930"/>
              <a:gd name="connsiteY3" fmla="*/ 457453 h 789277"/>
              <a:gd name="connsiteX4" fmla="*/ 95754 w 368930"/>
              <a:gd name="connsiteY4" fmla="*/ 356234 h 789277"/>
              <a:gd name="connsiteX5" fmla="*/ 6981 w 368930"/>
              <a:gd name="connsiteY5" fmla="*/ 107695 h 789277"/>
              <a:gd name="connsiteX6" fmla="*/ 88896 w 368930"/>
              <a:gd name="connsiteY6" fmla="*/ 6350 h 7892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68930" h="789277">
                <a:moveTo>
                  <a:pt x="362581" y="773429"/>
                </a:moveTo>
                <a:cubicBezTo>
                  <a:pt x="304796" y="794003"/>
                  <a:pt x="247773" y="782192"/>
                  <a:pt x="235199" y="746886"/>
                </a:cubicBezTo>
                <a:lnTo>
                  <a:pt x="141347" y="483996"/>
                </a:lnTo>
                <a:cubicBezTo>
                  <a:pt x="128774" y="448690"/>
                  <a:pt x="71624" y="436752"/>
                  <a:pt x="13839" y="457453"/>
                </a:cubicBezTo>
                <a:cubicBezTo>
                  <a:pt x="71624" y="436752"/>
                  <a:pt x="108327" y="391413"/>
                  <a:pt x="95754" y="356234"/>
                </a:cubicBezTo>
                <a:lnTo>
                  <a:pt x="6981" y="107695"/>
                </a:lnTo>
                <a:cubicBezTo>
                  <a:pt x="-5591" y="72389"/>
                  <a:pt x="31111" y="27050"/>
                  <a:pt x="88896" y="6350"/>
                </a:cubicBezTo>
              </a:path>
            </a:pathLst>
          </a:custGeom>
          <a:ln w="12700">
            <a:solidFill>
              <a:srgbClr val="3333C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79700" y="4419600"/>
            <a:ext cx="3695700" cy="18796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10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11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46100" y="482600"/>
            <a:ext cx="2476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General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Case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46100" y="2603500"/>
            <a:ext cx="7469994" cy="24442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42900" algn="l"/>
                <a:tab pos="2844800" algn="l"/>
                <a:tab pos="2908300" algn="l"/>
                <a:tab pos="5918200" algn="l"/>
                <a:tab pos="59563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can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visualize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ellipse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axis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lengths</a:t>
            </a:r>
          </a:p>
          <a:p>
            <a:pPr>
              <a:lnSpc>
                <a:spcPts val="2800"/>
              </a:lnSpc>
              <a:tabLst>
                <a:tab pos="342900" algn="l"/>
                <a:tab pos="2844800" algn="l"/>
                <a:tab pos="2908300" algn="l"/>
                <a:tab pos="5918200" algn="l"/>
                <a:tab pos="5956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determined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eigenvalues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orientation</a:t>
            </a:r>
          </a:p>
          <a:p>
            <a:pPr>
              <a:lnSpc>
                <a:spcPts val="3300"/>
              </a:lnSpc>
              <a:tabLst>
                <a:tab pos="342900" algn="l"/>
                <a:tab pos="2844800" algn="l"/>
                <a:tab pos="2908300" algn="l"/>
                <a:tab pos="5918200" algn="l"/>
                <a:tab pos="5956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determined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by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pPr>
              <a:lnSpc>
                <a:spcPts val="2300"/>
              </a:lnSpc>
              <a:tabLst>
                <a:tab pos="342900" algn="l"/>
                <a:tab pos="2844800" algn="l"/>
                <a:tab pos="2908300" algn="l"/>
                <a:tab pos="5918200" algn="l"/>
                <a:tab pos="59563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Direction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the</a:t>
            </a:r>
          </a:p>
          <a:p>
            <a:pPr>
              <a:lnSpc>
                <a:spcPts val="1900"/>
              </a:lnSpc>
              <a:tabLst>
                <a:tab pos="342900" algn="l"/>
                <a:tab pos="2844800" algn="l"/>
                <a:tab pos="2908300" algn="l"/>
                <a:tab pos="5918200" algn="l"/>
                <a:tab pos="5956300" algn="l"/>
              </a:tabLst>
            </a:pPr>
            <a:r>
              <a:rPr lang="en-US" altLang="zh-CN" dirty="0" smtClean="0"/>
              <a:t>			</a:t>
            </a:r>
            <a:r>
              <a:rPr lang="en-US" altLang="zh-CN" sz="1596" b="1" dirty="0" smtClean="0">
                <a:solidFill>
                  <a:srgbClr val="0033CC"/>
                </a:solidFill>
                <a:latin typeface="Trebuchet MS" pitchFamily="18" charset="0"/>
              </a:rPr>
              <a:t>slow</a:t>
            </a:r>
            <a:r>
              <a:rPr lang="en-US" altLang="zh-CN" sz="1596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est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change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342900" algn="l"/>
                <a:tab pos="2844800" algn="l"/>
                <a:tab pos="2908300" algn="l"/>
                <a:tab pos="5918200" algn="l"/>
                <a:tab pos="5956300" algn="l"/>
              </a:tabLst>
            </a:pPr>
            <a:r>
              <a:rPr lang="en-US" altLang="zh-CN" dirty="0" smtClean="0"/>
              <a:t>				</a:t>
            </a:r>
            <a:r>
              <a:rPr lang="en-US" altLang="zh-CN" sz="1596" b="1" dirty="0" smtClean="0">
                <a:solidFill>
                  <a:srgbClr val="FF3300"/>
                </a:solidFill>
                <a:latin typeface="Trebuchet MS" pitchFamily="18" charset="0"/>
                <a:cs typeface="Trebuchet MS" pitchFamily="18" charset="0"/>
              </a:rPr>
              <a:t>Direction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33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3300"/>
                </a:solidFill>
                <a:latin typeface="Trebuchet MS" pitchFamily="18" charset="0"/>
                <a:cs typeface="Trebuchet MS" pitchFamily="18" charset="0"/>
              </a:rPr>
              <a:t>the</a:t>
            </a:r>
          </a:p>
          <a:p>
            <a:pPr>
              <a:lnSpc>
                <a:spcPts val="1900"/>
              </a:lnSpc>
              <a:tabLst>
                <a:tab pos="342900" algn="l"/>
                <a:tab pos="2844800" algn="l"/>
                <a:tab pos="2908300" algn="l"/>
                <a:tab pos="5918200" algn="l"/>
                <a:tab pos="5956300" algn="l"/>
              </a:tabLst>
            </a:pPr>
            <a:r>
              <a:rPr lang="en-US" altLang="zh-CN" dirty="0" smtClean="0"/>
              <a:t>					</a:t>
            </a:r>
            <a:r>
              <a:rPr lang="en-US" altLang="zh-CN" sz="1596" b="1" dirty="0" smtClean="0">
                <a:solidFill>
                  <a:srgbClr val="FF3300"/>
                </a:solidFill>
                <a:latin typeface="Trebuchet MS" pitchFamily="18" charset="0"/>
              </a:rPr>
              <a:t>fast</a:t>
            </a:r>
            <a:r>
              <a:rPr lang="en-US" altLang="zh-CN" sz="1596" b="1" dirty="0" smtClean="0">
                <a:solidFill>
                  <a:srgbClr val="FF3300"/>
                </a:solidFill>
                <a:latin typeface="Trebuchet MS" pitchFamily="18" charset="0"/>
                <a:cs typeface="Trebuchet MS" pitchFamily="18" charset="0"/>
              </a:rPr>
              <a:t>est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3300"/>
                </a:solidFill>
                <a:latin typeface="Trebuchet MS" pitchFamily="18" charset="0"/>
                <a:cs typeface="Trebuchet MS" pitchFamily="18" charset="0"/>
              </a:rPr>
              <a:t>change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638349" y="4835415"/>
            <a:ext cx="508152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400" dirty="0" smtClean="0">
                <a:solidFill>
                  <a:srgbClr val="0033CC"/>
                </a:solidFill>
                <a:latin typeface="Symbol" pitchFamily="18" charset="0"/>
                <a:cs typeface="Symbol" pitchFamily="18" charset="0"/>
              </a:rPr>
              <a:t></a:t>
            </a:r>
            <a:r>
              <a:rPr lang="en-US" altLang="zh-CN" sz="1596" b="1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endParaRPr lang="en-US" altLang="zh-CN" sz="1596" b="1" dirty="0" smtClean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5295154" y="5238896"/>
            <a:ext cx="543418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400" dirty="0" smtClean="0">
                <a:solidFill>
                  <a:srgbClr val="FF3300"/>
                </a:solidFill>
                <a:latin typeface="Symbol" pitchFamily="18" charset="0"/>
                <a:cs typeface="Symbol" pitchFamily="18" charset="0"/>
              </a:rPr>
              <a:t></a:t>
            </a:r>
            <a:r>
              <a:rPr lang="en-US" altLang="zh-CN" sz="1596" b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endParaRPr lang="en-US" altLang="zh-CN" sz="1596" b="1" dirty="0" smtClean="0">
              <a:solidFill>
                <a:srgbClr val="FF33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393700" y="6654800"/>
            <a:ext cx="2349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Kristen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Grauman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108700" y="6464300"/>
            <a:ext cx="2959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755900" algn="l"/>
              </a:tabLst>
            </a:pPr>
            <a:r>
              <a:rPr lang="en-US" altLang="zh-CN" dirty="0" smtClean="0"/>
              <a:t>	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41</a:t>
            </a:r>
          </a:p>
          <a:p>
            <a:pPr>
              <a:lnSpc>
                <a:spcPts val="1500"/>
              </a:lnSpc>
              <a:tabLst>
                <a:tab pos="2755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adapted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Darya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Frolova,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Denis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Simakov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250" y="872067"/>
            <a:ext cx="3060700" cy="1242023"/>
          </a:xfrm>
          <a:prstGeom prst="rect">
            <a:avLst/>
          </a:prstGeom>
        </p:spPr>
      </p:pic>
      <p:sp>
        <p:nvSpPr>
          <p:cNvPr id="24" name="TextBox 1"/>
          <p:cNvSpPr txBox="1"/>
          <p:nvPr/>
        </p:nvSpPr>
        <p:spPr>
          <a:xfrm>
            <a:off x="546100" y="1308100"/>
            <a:ext cx="54356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1590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Since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symmetric,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have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21590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(Eigenvalue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decomposition)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38200" y="4906898"/>
            <a:ext cx="3124200" cy="1219263"/>
          </a:xfrm>
          <a:custGeom>
            <a:avLst/>
            <a:gdLst>
              <a:gd name="connsiteX0" fmla="*/ 0 w 3124200"/>
              <a:gd name="connsiteY0" fmla="*/ 0 h 1219263"/>
              <a:gd name="connsiteX1" fmla="*/ 2363851 w 3124200"/>
              <a:gd name="connsiteY1" fmla="*/ 0 h 1219263"/>
              <a:gd name="connsiteX2" fmla="*/ 2363851 w 3124200"/>
              <a:gd name="connsiteY2" fmla="*/ 457327 h 1219263"/>
              <a:gd name="connsiteX3" fmla="*/ 2617215 w 3124200"/>
              <a:gd name="connsiteY3" fmla="*/ 457327 h 1219263"/>
              <a:gd name="connsiteX4" fmla="*/ 2617215 w 3124200"/>
              <a:gd name="connsiteY4" fmla="*/ 315976 h 1219263"/>
              <a:gd name="connsiteX5" fmla="*/ 3124200 w 3124200"/>
              <a:gd name="connsiteY5" fmla="*/ 609727 h 1219263"/>
              <a:gd name="connsiteX6" fmla="*/ 2617215 w 3124200"/>
              <a:gd name="connsiteY6" fmla="*/ 903401 h 1219263"/>
              <a:gd name="connsiteX7" fmla="*/ 2617215 w 3124200"/>
              <a:gd name="connsiteY7" fmla="*/ 762063 h 1219263"/>
              <a:gd name="connsiteX8" fmla="*/ 2363851 w 3124200"/>
              <a:gd name="connsiteY8" fmla="*/ 762063 h 1219263"/>
              <a:gd name="connsiteX9" fmla="*/ 2363851 w 3124200"/>
              <a:gd name="connsiteY9" fmla="*/ 1219263 h 1219263"/>
              <a:gd name="connsiteX10" fmla="*/ 0 w 3124200"/>
              <a:gd name="connsiteY10" fmla="*/ 1219263 h 1219263"/>
              <a:gd name="connsiteX11" fmla="*/ 0 w 3124200"/>
              <a:gd name="connsiteY11" fmla="*/ 0 h 12192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124200" h="1219263">
                <a:moveTo>
                  <a:pt x="0" y="0"/>
                </a:moveTo>
                <a:lnTo>
                  <a:pt x="2363851" y="0"/>
                </a:lnTo>
                <a:lnTo>
                  <a:pt x="2363851" y="457327"/>
                </a:lnTo>
                <a:lnTo>
                  <a:pt x="2617215" y="457327"/>
                </a:lnTo>
                <a:lnTo>
                  <a:pt x="2617215" y="315976"/>
                </a:lnTo>
                <a:lnTo>
                  <a:pt x="3124200" y="609727"/>
                </a:lnTo>
                <a:lnTo>
                  <a:pt x="2617215" y="903401"/>
                </a:lnTo>
                <a:lnTo>
                  <a:pt x="2617215" y="762063"/>
                </a:lnTo>
                <a:lnTo>
                  <a:pt x="2363851" y="762063"/>
                </a:lnTo>
                <a:lnTo>
                  <a:pt x="2363851" y="1219263"/>
                </a:lnTo>
                <a:lnTo>
                  <a:pt x="0" y="1219263"/>
                </a:lnTo>
                <a:lnTo>
                  <a:pt x="0" y="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31850" y="4900548"/>
            <a:ext cx="3136900" cy="1231963"/>
          </a:xfrm>
          <a:custGeom>
            <a:avLst/>
            <a:gdLst>
              <a:gd name="connsiteX0" fmla="*/ 6350 w 3136900"/>
              <a:gd name="connsiteY0" fmla="*/ 6350 h 1231963"/>
              <a:gd name="connsiteX1" fmla="*/ 2370201 w 3136900"/>
              <a:gd name="connsiteY1" fmla="*/ 6350 h 1231963"/>
              <a:gd name="connsiteX2" fmla="*/ 2370201 w 3136900"/>
              <a:gd name="connsiteY2" fmla="*/ 463677 h 1231963"/>
              <a:gd name="connsiteX3" fmla="*/ 2623565 w 3136900"/>
              <a:gd name="connsiteY3" fmla="*/ 463677 h 1231963"/>
              <a:gd name="connsiteX4" fmla="*/ 2623565 w 3136900"/>
              <a:gd name="connsiteY4" fmla="*/ 322326 h 1231963"/>
              <a:gd name="connsiteX5" fmla="*/ 3130550 w 3136900"/>
              <a:gd name="connsiteY5" fmla="*/ 616077 h 1231963"/>
              <a:gd name="connsiteX6" fmla="*/ 2623565 w 3136900"/>
              <a:gd name="connsiteY6" fmla="*/ 909751 h 1231963"/>
              <a:gd name="connsiteX7" fmla="*/ 2623565 w 3136900"/>
              <a:gd name="connsiteY7" fmla="*/ 768413 h 1231963"/>
              <a:gd name="connsiteX8" fmla="*/ 2370201 w 3136900"/>
              <a:gd name="connsiteY8" fmla="*/ 768413 h 1231963"/>
              <a:gd name="connsiteX9" fmla="*/ 2370201 w 3136900"/>
              <a:gd name="connsiteY9" fmla="*/ 1225613 h 1231963"/>
              <a:gd name="connsiteX10" fmla="*/ 6350 w 3136900"/>
              <a:gd name="connsiteY10" fmla="*/ 1225613 h 1231963"/>
              <a:gd name="connsiteX11" fmla="*/ 6350 w 3136900"/>
              <a:gd name="connsiteY11" fmla="*/ 6350 h 12319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136900" h="1231963">
                <a:moveTo>
                  <a:pt x="6350" y="6350"/>
                </a:moveTo>
                <a:lnTo>
                  <a:pt x="2370201" y="6350"/>
                </a:lnTo>
                <a:lnTo>
                  <a:pt x="2370201" y="463677"/>
                </a:lnTo>
                <a:lnTo>
                  <a:pt x="2623565" y="463677"/>
                </a:lnTo>
                <a:lnTo>
                  <a:pt x="2623565" y="322326"/>
                </a:lnTo>
                <a:lnTo>
                  <a:pt x="3130550" y="616077"/>
                </a:lnTo>
                <a:lnTo>
                  <a:pt x="2623565" y="909751"/>
                </a:lnTo>
                <a:lnTo>
                  <a:pt x="2623565" y="768413"/>
                </a:lnTo>
                <a:lnTo>
                  <a:pt x="2370201" y="768413"/>
                </a:lnTo>
                <a:lnTo>
                  <a:pt x="2370201" y="1225613"/>
                </a:lnTo>
                <a:lnTo>
                  <a:pt x="6350" y="1225613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038600" y="1858962"/>
            <a:ext cx="4343400" cy="4343400"/>
          </a:xfrm>
          <a:custGeom>
            <a:avLst/>
            <a:gdLst>
              <a:gd name="connsiteX0" fmla="*/ 0 w 4343400"/>
              <a:gd name="connsiteY0" fmla="*/ 4343400 h 4343400"/>
              <a:gd name="connsiteX1" fmla="*/ 4343400 w 4343400"/>
              <a:gd name="connsiteY1" fmla="*/ 4343400 h 4343400"/>
              <a:gd name="connsiteX2" fmla="*/ 4343400 w 4343400"/>
              <a:gd name="connsiteY2" fmla="*/ 0 h 4343400"/>
              <a:gd name="connsiteX3" fmla="*/ 0 w 4343400"/>
              <a:gd name="connsiteY3" fmla="*/ 0 h 4343400"/>
              <a:gd name="connsiteX4" fmla="*/ 0 w 4343400"/>
              <a:gd name="connsiteY4" fmla="*/ 4343400 h 434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43400" h="4343400">
                <a:moveTo>
                  <a:pt x="0" y="4343400"/>
                </a:moveTo>
                <a:lnTo>
                  <a:pt x="4343400" y="4343400"/>
                </a:lnTo>
                <a:lnTo>
                  <a:pt x="4343400" y="0"/>
                </a:lnTo>
                <a:lnTo>
                  <a:pt x="0" y="0"/>
                </a:lnTo>
                <a:lnTo>
                  <a:pt x="0" y="4343400"/>
                </a:lnTo>
              </a:path>
            </a:pathLst>
          </a:custGeom>
          <a:solidFill>
            <a:srgbClr val="F38F6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032250" y="1852612"/>
            <a:ext cx="4356100" cy="4356100"/>
          </a:xfrm>
          <a:custGeom>
            <a:avLst/>
            <a:gdLst>
              <a:gd name="connsiteX0" fmla="*/ 6350 w 4356100"/>
              <a:gd name="connsiteY0" fmla="*/ 4349750 h 4356100"/>
              <a:gd name="connsiteX1" fmla="*/ 4349750 w 4356100"/>
              <a:gd name="connsiteY1" fmla="*/ 4349750 h 4356100"/>
              <a:gd name="connsiteX2" fmla="*/ 4349750 w 4356100"/>
              <a:gd name="connsiteY2" fmla="*/ 6350 h 4356100"/>
              <a:gd name="connsiteX3" fmla="*/ 6350 w 4356100"/>
              <a:gd name="connsiteY3" fmla="*/ 6350 h 4356100"/>
              <a:gd name="connsiteX4" fmla="*/ 6350 w 4356100"/>
              <a:gd name="connsiteY4" fmla="*/ 4349750 h 435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56100" h="4356100">
                <a:moveTo>
                  <a:pt x="6350" y="4349750"/>
                </a:moveTo>
                <a:lnTo>
                  <a:pt x="4349750" y="4349750"/>
                </a:lnTo>
                <a:lnTo>
                  <a:pt x="4349750" y="6350"/>
                </a:lnTo>
                <a:lnTo>
                  <a:pt x="6350" y="6350"/>
                </a:lnTo>
                <a:lnTo>
                  <a:pt x="6350" y="4349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495800" y="1859026"/>
            <a:ext cx="3886200" cy="3936936"/>
          </a:xfrm>
          <a:custGeom>
            <a:avLst/>
            <a:gdLst>
              <a:gd name="connsiteX0" fmla="*/ 0 w 3886200"/>
              <a:gd name="connsiteY0" fmla="*/ 3047872 h 3936936"/>
              <a:gd name="connsiteX1" fmla="*/ 1066800 w 3886200"/>
              <a:gd name="connsiteY1" fmla="*/ 0 h 3936936"/>
              <a:gd name="connsiteX2" fmla="*/ 3886200 w 3886200"/>
              <a:gd name="connsiteY2" fmla="*/ 0 h 3936936"/>
              <a:gd name="connsiteX3" fmla="*/ 3886200 w 3886200"/>
              <a:gd name="connsiteY3" fmla="*/ 2971672 h 3936936"/>
              <a:gd name="connsiteX4" fmla="*/ 880998 w 3886200"/>
              <a:gd name="connsiteY4" fmla="*/ 3936936 h 3936936"/>
              <a:gd name="connsiteX5" fmla="*/ 0 w 3886200"/>
              <a:gd name="connsiteY5" fmla="*/ 3047872 h 39369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886200" h="3936936">
                <a:moveTo>
                  <a:pt x="0" y="3047872"/>
                </a:moveTo>
                <a:lnTo>
                  <a:pt x="1066800" y="0"/>
                </a:lnTo>
                <a:lnTo>
                  <a:pt x="3886200" y="0"/>
                </a:lnTo>
                <a:lnTo>
                  <a:pt x="3886200" y="2971672"/>
                </a:lnTo>
                <a:lnTo>
                  <a:pt x="880998" y="3936936"/>
                </a:lnTo>
                <a:lnTo>
                  <a:pt x="0" y="3047872"/>
                </a:lnTo>
              </a:path>
            </a:pathLst>
          </a:custGeom>
          <a:solidFill>
            <a:srgbClr val="00CC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489450" y="1852676"/>
            <a:ext cx="3898900" cy="3949636"/>
          </a:xfrm>
          <a:custGeom>
            <a:avLst/>
            <a:gdLst>
              <a:gd name="connsiteX0" fmla="*/ 6350 w 3898900"/>
              <a:gd name="connsiteY0" fmla="*/ 3054222 h 3949636"/>
              <a:gd name="connsiteX1" fmla="*/ 1073150 w 3898900"/>
              <a:gd name="connsiteY1" fmla="*/ 6350 h 3949636"/>
              <a:gd name="connsiteX2" fmla="*/ 3892550 w 3898900"/>
              <a:gd name="connsiteY2" fmla="*/ 6350 h 3949636"/>
              <a:gd name="connsiteX3" fmla="*/ 3892550 w 3898900"/>
              <a:gd name="connsiteY3" fmla="*/ 2978022 h 3949636"/>
              <a:gd name="connsiteX4" fmla="*/ 887348 w 3898900"/>
              <a:gd name="connsiteY4" fmla="*/ 3943286 h 3949636"/>
              <a:gd name="connsiteX5" fmla="*/ 6350 w 3898900"/>
              <a:gd name="connsiteY5" fmla="*/ 3054222 h 39496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898900" h="3949636">
                <a:moveTo>
                  <a:pt x="6350" y="3054222"/>
                </a:moveTo>
                <a:lnTo>
                  <a:pt x="1073150" y="6350"/>
                </a:lnTo>
                <a:lnTo>
                  <a:pt x="3892550" y="6350"/>
                </a:lnTo>
                <a:lnTo>
                  <a:pt x="3892550" y="2978022"/>
                </a:lnTo>
                <a:lnTo>
                  <a:pt x="887348" y="3943286"/>
                </a:lnTo>
                <a:lnTo>
                  <a:pt x="6350" y="305422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038600" y="4449826"/>
            <a:ext cx="1749425" cy="1752536"/>
          </a:xfrm>
          <a:custGeom>
            <a:avLst/>
            <a:gdLst>
              <a:gd name="connsiteX0" fmla="*/ 0 w 1749425"/>
              <a:gd name="connsiteY0" fmla="*/ 1752536 h 1752536"/>
              <a:gd name="connsiteX1" fmla="*/ 0 w 1749425"/>
              <a:gd name="connsiteY1" fmla="*/ 0 h 1752536"/>
              <a:gd name="connsiteX2" fmla="*/ 1749425 w 1749425"/>
              <a:gd name="connsiteY2" fmla="*/ 1752536 h 1752536"/>
              <a:gd name="connsiteX3" fmla="*/ 0 w 1749425"/>
              <a:gd name="connsiteY3" fmla="*/ 1752536 h 17525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749425" h="1752536">
                <a:moveTo>
                  <a:pt x="0" y="1752536"/>
                </a:moveTo>
                <a:lnTo>
                  <a:pt x="0" y="0"/>
                </a:lnTo>
                <a:lnTo>
                  <a:pt x="1749425" y="1752536"/>
                </a:lnTo>
                <a:lnTo>
                  <a:pt x="0" y="1752536"/>
                </a:lnTo>
              </a:path>
            </a:pathLst>
          </a:custGeom>
          <a:solidFill>
            <a:srgbClr val="B2B2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032250" y="4443476"/>
            <a:ext cx="1762125" cy="1765236"/>
          </a:xfrm>
          <a:custGeom>
            <a:avLst/>
            <a:gdLst>
              <a:gd name="connsiteX0" fmla="*/ 6350 w 1762125"/>
              <a:gd name="connsiteY0" fmla="*/ 1758886 h 1765236"/>
              <a:gd name="connsiteX1" fmla="*/ 6350 w 1762125"/>
              <a:gd name="connsiteY1" fmla="*/ 6350 h 1765236"/>
              <a:gd name="connsiteX2" fmla="*/ 1755775 w 1762125"/>
              <a:gd name="connsiteY2" fmla="*/ 1758886 h 1765236"/>
              <a:gd name="connsiteX3" fmla="*/ 6350 w 1762125"/>
              <a:gd name="connsiteY3" fmla="*/ 1758886 h 1765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762125" h="1765236">
                <a:moveTo>
                  <a:pt x="6350" y="1758886"/>
                </a:moveTo>
                <a:lnTo>
                  <a:pt x="6350" y="6350"/>
                </a:lnTo>
                <a:lnTo>
                  <a:pt x="1755775" y="1758886"/>
                </a:lnTo>
                <a:lnTo>
                  <a:pt x="6350" y="175888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934200" y="2240026"/>
            <a:ext cx="609600" cy="638175"/>
          </a:xfrm>
          <a:custGeom>
            <a:avLst/>
            <a:gdLst>
              <a:gd name="connsiteX0" fmla="*/ 0 w 609600"/>
              <a:gd name="connsiteY0" fmla="*/ 319023 h 638175"/>
              <a:gd name="connsiteX1" fmla="*/ 304800 w 609600"/>
              <a:gd name="connsiteY1" fmla="*/ 0 h 638175"/>
              <a:gd name="connsiteX2" fmla="*/ 609600 w 609600"/>
              <a:gd name="connsiteY2" fmla="*/ 319023 h 638175"/>
              <a:gd name="connsiteX3" fmla="*/ 304800 w 609600"/>
              <a:gd name="connsiteY3" fmla="*/ 638175 h 638175"/>
              <a:gd name="connsiteX4" fmla="*/ 0 w 609600"/>
              <a:gd name="connsiteY4" fmla="*/ 319023 h 638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638175">
                <a:moveTo>
                  <a:pt x="0" y="319023"/>
                </a:moveTo>
                <a:cubicBezTo>
                  <a:pt x="0" y="142747"/>
                  <a:pt x="136525" y="0"/>
                  <a:pt x="304800" y="0"/>
                </a:cubicBezTo>
                <a:cubicBezTo>
                  <a:pt x="473075" y="0"/>
                  <a:pt x="609600" y="142747"/>
                  <a:pt x="609600" y="319023"/>
                </a:cubicBezTo>
                <a:cubicBezTo>
                  <a:pt x="609600" y="495300"/>
                  <a:pt x="473075" y="638175"/>
                  <a:pt x="304800" y="638175"/>
                </a:cubicBezTo>
                <a:cubicBezTo>
                  <a:pt x="136525" y="638175"/>
                  <a:pt x="0" y="495300"/>
                  <a:pt x="0" y="319023"/>
                </a:cubicBez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927850" y="2233676"/>
            <a:ext cx="622300" cy="650875"/>
          </a:xfrm>
          <a:custGeom>
            <a:avLst/>
            <a:gdLst>
              <a:gd name="connsiteX0" fmla="*/ 6350 w 622300"/>
              <a:gd name="connsiteY0" fmla="*/ 325373 h 650875"/>
              <a:gd name="connsiteX1" fmla="*/ 311150 w 622300"/>
              <a:gd name="connsiteY1" fmla="*/ 6350 h 650875"/>
              <a:gd name="connsiteX2" fmla="*/ 615950 w 622300"/>
              <a:gd name="connsiteY2" fmla="*/ 325373 h 650875"/>
              <a:gd name="connsiteX3" fmla="*/ 311150 w 622300"/>
              <a:gd name="connsiteY3" fmla="*/ 644525 h 650875"/>
              <a:gd name="connsiteX4" fmla="*/ 6350 w 622300"/>
              <a:gd name="connsiteY4" fmla="*/ 325373 h 6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650875">
                <a:moveTo>
                  <a:pt x="6350" y="325373"/>
                </a:moveTo>
                <a:cubicBezTo>
                  <a:pt x="6350" y="149097"/>
                  <a:pt x="142875" y="6350"/>
                  <a:pt x="311150" y="6350"/>
                </a:cubicBezTo>
                <a:cubicBezTo>
                  <a:pt x="479425" y="6350"/>
                  <a:pt x="615950" y="149097"/>
                  <a:pt x="615950" y="325373"/>
                </a:cubicBezTo>
                <a:cubicBezTo>
                  <a:pt x="615950" y="501650"/>
                  <a:pt x="479425" y="644525"/>
                  <a:pt x="311150" y="644525"/>
                </a:cubicBezTo>
                <a:cubicBezTo>
                  <a:pt x="142875" y="644525"/>
                  <a:pt x="6350" y="501650"/>
                  <a:pt x="6350" y="32537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184650" y="1935226"/>
            <a:ext cx="927100" cy="125348"/>
          </a:xfrm>
          <a:custGeom>
            <a:avLst/>
            <a:gdLst>
              <a:gd name="connsiteX0" fmla="*/ 0 w 927100"/>
              <a:gd name="connsiteY0" fmla="*/ 62610 h 125348"/>
              <a:gd name="connsiteX1" fmla="*/ 463550 w 927100"/>
              <a:gd name="connsiteY1" fmla="*/ 0 h 125348"/>
              <a:gd name="connsiteX2" fmla="*/ 927100 w 927100"/>
              <a:gd name="connsiteY2" fmla="*/ 62610 h 125348"/>
              <a:gd name="connsiteX3" fmla="*/ 463550 w 927100"/>
              <a:gd name="connsiteY3" fmla="*/ 125348 h 125348"/>
              <a:gd name="connsiteX4" fmla="*/ 0 w 927100"/>
              <a:gd name="connsiteY4" fmla="*/ 62610 h 125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125348">
                <a:moveTo>
                  <a:pt x="0" y="62610"/>
                </a:moveTo>
                <a:cubicBezTo>
                  <a:pt x="0" y="28066"/>
                  <a:pt x="207517" y="0"/>
                  <a:pt x="463550" y="0"/>
                </a:cubicBezTo>
                <a:cubicBezTo>
                  <a:pt x="719582" y="0"/>
                  <a:pt x="927100" y="28066"/>
                  <a:pt x="927100" y="62610"/>
                </a:cubicBezTo>
                <a:cubicBezTo>
                  <a:pt x="927100" y="97281"/>
                  <a:pt x="719582" y="125348"/>
                  <a:pt x="463550" y="125348"/>
                </a:cubicBezTo>
                <a:cubicBezTo>
                  <a:pt x="207517" y="125348"/>
                  <a:pt x="0" y="97281"/>
                  <a:pt x="0" y="62610"/>
                </a:cubicBez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178300" y="1928876"/>
            <a:ext cx="939800" cy="138048"/>
          </a:xfrm>
          <a:custGeom>
            <a:avLst/>
            <a:gdLst>
              <a:gd name="connsiteX0" fmla="*/ 6350 w 939800"/>
              <a:gd name="connsiteY0" fmla="*/ 68960 h 138048"/>
              <a:gd name="connsiteX1" fmla="*/ 469900 w 939800"/>
              <a:gd name="connsiteY1" fmla="*/ 6350 h 138048"/>
              <a:gd name="connsiteX2" fmla="*/ 933450 w 939800"/>
              <a:gd name="connsiteY2" fmla="*/ 68960 h 138048"/>
              <a:gd name="connsiteX3" fmla="*/ 469900 w 939800"/>
              <a:gd name="connsiteY3" fmla="*/ 131698 h 138048"/>
              <a:gd name="connsiteX4" fmla="*/ 6350 w 939800"/>
              <a:gd name="connsiteY4" fmla="*/ 68960 h 1380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9800" h="138048">
                <a:moveTo>
                  <a:pt x="6350" y="68960"/>
                </a:moveTo>
                <a:cubicBezTo>
                  <a:pt x="6350" y="34416"/>
                  <a:pt x="213867" y="6350"/>
                  <a:pt x="469900" y="6350"/>
                </a:cubicBezTo>
                <a:cubicBezTo>
                  <a:pt x="725932" y="6350"/>
                  <a:pt x="933450" y="34416"/>
                  <a:pt x="933450" y="68960"/>
                </a:cubicBezTo>
                <a:cubicBezTo>
                  <a:pt x="933450" y="103631"/>
                  <a:pt x="725932" y="131698"/>
                  <a:pt x="469900" y="131698"/>
                </a:cubicBezTo>
                <a:cubicBezTo>
                  <a:pt x="213867" y="131698"/>
                  <a:pt x="6350" y="103631"/>
                  <a:pt x="6350" y="6896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267200" y="5059298"/>
            <a:ext cx="152400" cy="152400"/>
          </a:xfrm>
          <a:custGeom>
            <a:avLst/>
            <a:gdLst>
              <a:gd name="connsiteX0" fmla="*/ 0 w 152400"/>
              <a:gd name="connsiteY0" fmla="*/ 76200 h 152400"/>
              <a:gd name="connsiteX1" fmla="*/ 76200 w 152400"/>
              <a:gd name="connsiteY1" fmla="*/ 0 h 152400"/>
              <a:gd name="connsiteX2" fmla="*/ 152400 w 152400"/>
              <a:gd name="connsiteY2" fmla="*/ 76200 h 152400"/>
              <a:gd name="connsiteX3" fmla="*/ 76200 w 152400"/>
              <a:gd name="connsiteY3" fmla="*/ 152400 h 152400"/>
              <a:gd name="connsiteX4" fmla="*/ 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63"/>
                  <a:pt x="34163" y="0"/>
                  <a:pt x="76200" y="0"/>
                </a:cubicBezTo>
                <a:cubicBezTo>
                  <a:pt x="118236" y="0"/>
                  <a:pt x="152400" y="34163"/>
                  <a:pt x="152400" y="76200"/>
                </a:cubicBezTo>
                <a:cubicBezTo>
                  <a:pt x="152400" y="118364"/>
                  <a:pt x="118236" y="152400"/>
                  <a:pt x="76200" y="152400"/>
                </a:cubicBezTo>
                <a:cubicBezTo>
                  <a:pt x="34163" y="152400"/>
                  <a:pt x="0" y="118364"/>
                  <a:pt x="0" y="76200"/>
                </a:cubicBez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260850" y="5052948"/>
            <a:ext cx="165100" cy="165100"/>
          </a:xfrm>
          <a:custGeom>
            <a:avLst/>
            <a:gdLst>
              <a:gd name="connsiteX0" fmla="*/ 6350 w 165100"/>
              <a:gd name="connsiteY0" fmla="*/ 82550 h 165100"/>
              <a:gd name="connsiteX1" fmla="*/ 82550 w 165100"/>
              <a:gd name="connsiteY1" fmla="*/ 6350 h 165100"/>
              <a:gd name="connsiteX2" fmla="*/ 158750 w 165100"/>
              <a:gd name="connsiteY2" fmla="*/ 82550 h 165100"/>
              <a:gd name="connsiteX3" fmla="*/ 82550 w 165100"/>
              <a:gd name="connsiteY3" fmla="*/ 158750 h 165100"/>
              <a:gd name="connsiteX4" fmla="*/ 6350 w 165100"/>
              <a:gd name="connsiteY4" fmla="*/ 825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165100">
                <a:moveTo>
                  <a:pt x="6350" y="82550"/>
                </a:moveTo>
                <a:cubicBezTo>
                  <a:pt x="6350" y="40513"/>
                  <a:pt x="40513" y="6350"/>
                  <a:pt x="82550" y="6350"/>
                </a:cubicBezTo>
                <a:cubicBezTo>
                  <a:pt x="124586" y="6350"/>
                  <a:pt x="158750" y="40513"/>
                  <a:pt x="158750" y="82550"/>
                </a:cubicBezTo>
                <a:cubicBezTo>
                  <a:pt x="158750" y="124714"/>
                  <a:pt x="124586" y="158750"/>
                  <a:pt x="82550" y="158750"/>
                </a:cubicBezTo>
                <a:cubicBezTo>
                  <a:pt x="40513" y="158750"/>
                  <a:pt x="6350" y="124714"/>
                  <a:pt x="6350" y="825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048820" y="5263007"/>
            <a:ext cx="131068" cy="926261"/>
          </a:xfrm>
          <a:custGeom>
            <a:avLst/>
            <a:gdLst>
              <a:gd name="connsiteX0" fmla="*/ 84642 w 131068"/>
              <a:gd name="connsiteY0" fmla="*/ 0 h 926261"/>
              <a:gd name="connsiteX1" fmla="*/ 128203 w 131068"/>
              <a:gd name="connsiteY1" fmla="*/ 465696 h 926261"/>
              <a:gd name="connsiteX2" fmla="*/ 46414 w 131068"/>
              <a:gd name="connsiteY2" fmla="*/ 926261 h 926261"/>
              <a:gd name="connsiteX3" fmla="*/ 2854 w 131068"/>
              <a:gd name="connsiteY3" fmla="*/ 460514 h 926261"/>
              <a:gd name="connsiteX4" fmla="*/ 84642 w 131068"/>
              <a:gd name="connsiteY4" fmla="*/ 0 h 9262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068" h="926261">
                <a:moveTo>
                  <a:pt x="84642" y="0"/>
                </a:moveTo>
                <a:cubicBezTo>
                  <a:pt x="119312" y="1396"/>
                  <a:pt x="138744" y="209930"/>
                  <a:pt x="128203" y="465696"/>
                </a:cubicBezTo>
                <a:cubicBezTo>
                  <a:pt x="117661" y="721486"/>
                  <a:pt x="80959" y="927684"/>
                  <a:pt x="46414" y="926261"/>
                </a:cubicBezTo>
                <a:cubicBezTo>
                  <a:pt x="11871" y="924826"/>
                  <a:pt x="-7687" y="716305"/>
                  <a:pt x="2854" y="460514"/>
                </a:cubicBezTo>
                <a:cubicBezTo>
                  <a:pt x="13522" y="204723"/>
                  <a:pt x="50097" y="-1523"/>
                  <a:pt x="84642" y="0"/>
                </a:cubicBez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042470" y="5256657"/>
            <a:ext cx="143768" cy="938961"/>
          </a:xfrm>
          <a:custGeom>
            <a:avLst/>
            <a:gdLst>
              <a:gd name="connsiteX0" fmla="*/ 90992 w 143768"/>
              <a:gd name="connsiteY0" fmla="*/ 6350 h 938961"/>
              <a:gd name="connsiteX1" fmla="*/ 134553 w 143768"/>
              <a:gd name="connsiteY1" fmla="*/ 472046 h 938961"/>
              <a:gd name="connsiteX2" fmla="*/ 52764 w 143768"/>
              <a:gd name="connsiteY2" fmla="*/ 932611 h 938961"/>
              <a:gd name="connsiteX3" fmla="*/ 9204 w 143768"/>
              <a:gd name="connsiteY3" fmla="*/ 466864 h 938961"/>
              <a:gd name="connsiteX4" fmla="*/ 90992 w 143768"/>
              <a:gd name="connsiteY4" fmla="*/ 6350 h 938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3768" h="938961">
                <a:moveTo>
                  <a:pt x="90992" y="6350"/>
                </a:moveTo>
                <a:cubicBezTo>
                  <a:pt x="125662" y="7746"/>
                  <a:pt x="145094" y="216280"/>
                  <a:pt x="134553" y="472046"/>
                </a:cubicBezTo>
                <a:cubicBezTo>
                  <a:pt x="124011" y="727836"/>
                  <a:pt x="87309" y="934034"/>
                  <a:pt x="52764" y="932611"/>
                </a:cubicBezTo>
                <a:cubicBezTo>
                  <a:pt x="18221" y="931176"/>
                  <a:pt x="-1337" y="722655"/>
                  <a:pt x="9204" y="466864"/>
                </a:cubicBezTo>
                <a:cubicBezTo>
                  <a:pt x="19872" y="211073"/>
                  <a:pt x="56447" y="4826"/>
                  <a:pt x="9099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21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22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46100" y="508000"/>
            <a:ext cx="7950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Interpreting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Eigenvalues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Classification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points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using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eigenvalues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42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013700" y="6235700"/>
            <a:ext cx="266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52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</a:t>
            </a:r>
            <a:r>
              <a:rPr lang="en-US" altLang="zh-CN" sz="159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003300" y="4953000"/>
            <a:ext cx="21463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</a:t>
            </a:r>
            <a:r>
              <a:rPr lang="en-US" altLang="zh-CN" sz="133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and</a:t>
            </a:r>
            <a:r>
              <a:rPr lang="en-US" altLang="zh-CN" sz="21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</a:t>
            </a:r>
            <a:r>
              <a:rPr lang="en-US" altLang="zh-CN" sz="133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small;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200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almost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constant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all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directions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321300" y="2641600"/>
            <a:ext cx="2984500" cy="353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457200" algn="l"/>
                <a:tab pos="19304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“Corner”</a:t>
            </a:r>
          </a:p>
          <a:p>
            <a:pPr>
              <a:lnSpc>
                <a:spcPts val="2700"/>
              </a:lnSpc>
              <a:tabLst>
                <a:tab pos="457200" algn="l"/>
                <a:tab pos="1930400" algn="l"/>
              </a:tabLst>
            </a:pP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</a:t>
            </a:r>
            <a:r>
              <a:rPr lang="en-US" altLang="zh-CN" sz="133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and</a:t>
            </a:r>
            <a:r>
              <a:rPr lang="en-US" altLang="zh-CN" sz="21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</a:t>
            </a:r>
            <a:r>
              <a:rPr lang="en-US" altLang="zh-CN" sz="133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large,</a:t>
            </a:r>
            <a:r>
              <a:rPr lang="en-US" altLang="zh-CN" sz="211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</a:t>
            </a:r>
            <a:r>
              <a:rPr lang="en-US" altLang="zh-CN" sz="133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sz="21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</a:t>
            </a:r>
            <a:r>
              <a:rPr lang="en-US" altLang="zh-CN" sz="133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;</a:t>
            </a:r>
          </a:p>
          <a:p>
            <a:pPr>
              <a:lnSpc>
                <a:spcPts val="2000"/>
              </a:lnSpc>
              <a:tabLst>
                <a:tab pos="457200" algn="l"/>
                <a:tab pos="1930400" algn="l"/>
              </a:tabLst>
            </a:pPr>
            <a:r>
              <a:rPr lang="en-US" altLang="zh-CN" sz="200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increases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all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directions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457200" algn="l"/>
                <a:tab pos="19304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“Edge”</a:t>
            </a:r>
          </a:p>
          <a:p>
            <a:pPr>
              <a:lnSpc>
                <a:spcPts val="2700"/>
              </a:lnSpc>
              <a:tabLst>
                <a:tab pos="457200" algn="l"/>
                <a:tab pos="1930400" algn="l"/>
              </a:tabLst>
            </a:pPr>
            <a:r>
              <a:rPr lang="en-US" altLang="zh-CN" dirty="0" smtClean="0"/>
              <a:t>		</a:t>
            </a: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</a:t>
            </a:r>
            <a:r>
              <a:rPr lang="en-US" altLang="zh-CN" sz="133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21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</a:t>
            </a:r>
            <a:r>
              <a:rPr lang="en-US" altLang="zh-CN" sz="133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191000" y="2235200"/>
            <a:ext cx="876300" cy="382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“Edge”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</a:t>
            </a:r>
            <a:r>
              <a:rPr lang="en-US" altLang="zh-CN" sz="133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21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</a:t>
            </a:r>
            <a:r>
              <a:rPr lang="en-US" altLang="zh-CN" sz="133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/>
            </a:pPr>
            <a:r>
              <a:rPr lang="en-US" altLang="zh-CN" sz="2004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“Flat”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6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region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393700" y="6654800"/>
            <a:ext cx="2349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Kristen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Grauman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644900" y="1968500"/>
            <a:ext cx="266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52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</a:t>
            </a:r>
            <a:r>
              <a:rPr lang="en-US" altLang="zh-CN" sz="159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38600" y="1858962"/>
            <a:ext cx="4343400" cy="4343400"/>
          </a:xfrm>
          <a:custGeom>
            <a:avLst/>
            <a:gdLst>
              <a:gd name="connsiteX0" fmla="*/ 0 w 4343400"/>
              <a:gd name="connsiteY0" fmla="*/ 4343400 h 4343400"/>
              <a:gd name="connsiteX1" fmla="*/ 4343400 w 4343400"/>
              <a:gd name="connsiteY1" fmla="*/ 4343400 h 4343400"/>
              <a:gd name="connsiteX2" fmla="*/ 4343400 w 4343400"/>
              <a:gd name="connsiteY2" fmla="*/ 0 h 4343400"/>
              <a:gd name="connsiteX3" fmla="*/ 0 w 4343400"/>
              <a:gd name="connsiteY3" fmla="*/ 0 h 4343400"/>
              <a:gd name="connsiteX4" fmla="*/ 0 w 4343400"/>
              <a:gd name="connsiteY4" fmla="*/ 4343400 h 434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43400" h="4343400">
                <a:moveTo>
                  <a:pt x="0" y="4343400"/>
                </a:moveTo>
                <a:lnTo>
                  <a:pt x="4343400" y="4343400"/>
                </a:lnTo>
                <a:lnTo>
                  <a:pt x="4343400" y="0"/>
                </a:lnTo>
                <a:lnTo>
                  <a:pt x="0" y="0"/>
                </a:lnTo>
                <a:lnTo>
                  <a:pt x="0" y="4343400"/>
                </a:lnTo>
              </a:path>
            </a:pathLst>
          </a:custGeom>
          <a:solidFill>
            <a:srgbClr val="F38F6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032250" y="1852612"/>
            <a:ext cx="4356100" cy="4356100"/>
          </a:xfrm>
          <a:custGeom>
            <a:avLst/>
            <a:gdLst>
              <a:gd name="connsiteX0" fmla="*/ 6350 w 4356100"/>
              <a:gd name="connsiteY0" fmla="*/ 4349750 h 4356100"/>
              <a:gd name="connsiteX1" fmla="*/ 4349750 w 4356100"/>
              <a:gd name="connsiteY1" fmla="*/ 4349750 h 4356100"/>
              <a:gd name="connsiteX2" fmla="*/ 4349750 w 4356100"/>
              <a:gd name="connsiteY2" fmla="*/ 6350 h 4356100"/>
              <a:gd name="connsiteX3" fmla="*/ 6350 w 4356100"/>
              <a:gd name="connsiteY3" fmla="*/ 6350 h 4356100"/>
              <a:gd name="connsiteX4" fmla="*/ 6350 w 4356100"/>
              <a:gd name="connsiteY4" fmla="*/ 4349750 h 435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56100" h="4356100">
                <a:moveTo>
                  <a:pt x="6350" y="4349750"/>
                </a:moveTo>
                <a:lnTo>
                  <a:pt x="4349750" y="4349750"/>
                </a:lnTo>
                <a:lnTo>
                  <a:pt x="4349750" y="6350"/>
                </a:lnTo>
                <a:lnTo>
                  <a:pt x="6350" y="6350"/>
                </a:lnTo>
                <a:lnTo>
                  <a:pt x="6350" y="4349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495800" y="1859026"/>
            <a:ext cx="3886200" cy="3936936"/>
          </a:xfrm>
          <a:custGeom>
            <a:avLst/>
            <a:gdLst>
              <a:gd name="connsiteX0" fmla="*/ 0 w 3886200"/>
              <a:gd name="connsiteY0" fmla="*/ 3047872 h 3936936"/>
              <a:gd name="connsiteX1" fmla="*/ 1066800 w 3886200"/>
              <a:gd name="connsiteY1" fmla="*/ 0 h 3936936"/>
              <a:gd name="connsiteX2" fmla="*/ 3886200 w 3886200"/>
              <a:gd name="connsiteY2" fmla="*/ 0 h 3936936"/>
              <a:gd name="connsiteX3" fmla="*/ 3886200 w 3886200"/>
              <a:gd name="connsiteY3" fmla="*/ 2971672 h 3936936"/>
              <a:gd name="connsiteX4" fmla="*/ 880998 w 3886200"/>
              <a:gd name="connsiteY4" fmla="*/ 3936936 h 3936936"/>
              <a:gd name="connsiteX5" fmla="*/ 0 w 3886200"/>
              <a:gd name="connsiteY5" fmla="*/ 3047872 h 39369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886200" h="3936936">
                <a:moveTo>
                  <a:pt x="0" y="3047872"/>
                </a:moveTo>
                <a:lnTo>
                  <a:pt x="1066800" y="0"/>
                </a:lnTo>
                <a:lnTo>
                  <a:pt x="3886200" y="0"/>
                </a:lnTo>
                <a:lnTo>
                  <a:pt x="3886200" y="2971672"/>
                </a:lnTo>
                <a:lnTo>
                  <a:pt x="880998" y="3936936"/>
                </a:lnTo>
                <a:lnTo>
                  <a:pt x="0" y="3047872"/>
                </a:lnTo>
              </a:path>
            </a:pathLst>
          </a:custGeom>
          <a:solidFill>
            <a:srgbClr val="00CC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489450" y="1852676"/>
            <a:ext cx="3898900" cy="3949636"/>
          </a:xfrm>
          <a:custGeom>
            <a:avLst/>
            <a:gdLst>
              <a:gd name="connsiteX0" fmla="*/ 6350 w 3898900"/>
              <a:gd name="connsiteY0" fmla="*/ 3054222 h 3949636"/>
              <a:gd name="connsiteX1" fmla="*/ 1073150 w 3898900"/>
              <a:gd name="connsiteY1" fmla="*/ 6350 h 3949636"/>
              <a:gd name="connsiteX2" fmla="*/ 3892550 w 3898900"/>
              <a:gd name="connsiteY2" fmla="*/ 6350 h 3949636"/>
              <a:gd name="connsiteX3" fmla="*/ 3892550 w 3898900"/>
              <a:gd name="connsiteY3" fmla="*/ 2978022 h 3949636"/>
              <a:gd name="connsiteX4" fmla="*/ 887348 w 3898900"/>
              <a:gd name="connsiteY4" fmla="*/ 3943286 h 3949636"/>
              <a:gd name="connsiteX5" fmla="*/ 6350 w 3898900"/>
              <a:gd name="connsiteY5" fmla="*/ 3054222 h 39496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898900" h="3949636">
                <a:moveTo>
                  <a:pt x="6350" y="3054222"/>
                </a:moveTo>
                <a:lnTo>
                  <a:pt x="1073150" y="6350"/>
                </a:lnTo>
                <a:lnTo>
                  <a:pt x="3892550" y="6350"/>
                </a:lnTo>
                <a:lnTo>
                  <a:pt x="3892550" y="2978022"/>
                </a:lnTo>
                <a:lnTo>
                  <a:pt x="887348" y="3943286"/>
                </a:lnTo>
                <a:lnTo>
                  <a:pt x="6350" y="305422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038600" y="4449826"/>
            <a:ext cx="1749425" cy="1752536"/>
          </a:xfrm>
          <a:custGeom>
            <a:avLst/>
            <a:gdLst>
              <a:gd name="connsiteX0" fmla="*/ 0 w 1749425"/>
              <a:gd name="connsiteY0" fmla="*/ 1752536 h 1752536"/>
              <a:gd name="connsiteX1" fmla="*/ 0 w 1749425"/>
              <a:gd name="connsiteY1" fmla="*/ 0 h 1752536"/>
              <a:gd name="connsiteX2" fmla="*/ 1749425 w 1749425"/>
              <a:gd name="connsiteY2" fmla="*/ 1752536 h 1752536"/>
              <a:gd name="connsiteX3" fmla="*/ 0 w 1749425"/>
              <a:gd name="connsiteY3" fmla="*/ 1752536 h 17525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749425" h="1752536">
                <a:moveTo>
                  <a:pt x="0" y="1752536"/>
                </a:moveTo>
                <a:lnTo>
                  <a:pt x="0" y="0"/>
                </a:lnTo>
                <a:lnTo>
                  <a:pt x="1749425" y="1752536"/>
                </a:lnTo>
                <a:lnTo>
                  <a:pt x="0" y="1752536"/>
                </a:lnTo>
              </a:path>
            </a:pathLst>
          </a:custGeom>
          <a:solidFill>
            <a:srgbClr val="B2B2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032250" y="4443476"/>
            <a:ext cx="1762125" cy="1765236"/>
          </a:xfrm>
          <a:custGeom>
            <a:avLst/>
            <a:gdLst>
              <a:gd name="connsiteX0" fmla="*/ 6350 w 1762125"/>
              <a:gd name="connsiteY0" fmla="*/ 1758886 h 1765236"/>
              <a:gd name="connsiteX1" fmla="*/ 6350 w 1762125"/>
              <a:gd name="connsiteY1" fmla="*/ 6350 h 1765236"/>
              <a:gd name="connsiteX2" fmla="*/ 1755775 w 1762125"/>
              <a:gd name="connsiteY2" fmla="*/ 1758886 h 1765236"/>
              <a:gd name="connsiteX3" fmla="*/ 6350 w 1762125"/>
              <a:gd name="connsiteY3" fmla="*/ 1758886 h 1765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762125" h="1765236">
                <a:moveTo>
                  <a:pt x="6350" y="1758886"/>
                </a:moveTo>
                <a:lnTo>
                  <a:pt x="6350" y="6350"/>
                </a:lnTo>
                <a:lnTo>
                  <a:pt x="1755775" y="1758886"/>
                </a:lnTo>
                <a:lnTo>
                  <a:pt x="6350" y="175888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934200" y="2240026"/>
            <a:ext cx="609600" cy="638175"/>
          </a:xfrm>
          <a:custGeom>
            <a:avLst/>
            <a:gdLst>
              <a:gd name="connsiteX0" fmla="*/ 0 w 609600"/>
              <a:gd name="connsiteY0" fmla="*/ 319023 h 638175"/>
              <a:gd name="connsiteX1" fmla="*/ 304800 w 609600"/>
              <a:gd name="connsiteY1" fmla="*/ 0 h 638175"/>
              <a:gd name="connsiteX2" fmla="*/ 609600 w 609600"/>
              <a:gd name="connsiteY2" fmla="*/ 319023 h 638175"/>
              <a:gd name="connsiteX3" fmla="*/ 304800 w 609600"/>
              <a:gd name="connsiteY3" fmla="*/ 638175 h 638175"/>
              <a:gd name="connsiteX4" fmla="*/ 0 w 609600"/>
              <a:gd name="connsiteY4" fmla="*/ 319023 h 638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638175">
                <a:moveTo>
                  <a:pt x="0" y="319023"/>
                </a:moveTo>
                <a:cubicBezTo>
                  <a:pt x="0" y="142747"/>
                  <a:pt x="136525" y="0"/>
                  <a:pt x="304800" y="0"/>
                </a:cubicBezTo>
                <a:cubicBezTo>
                  <a:pt x="473075" y="0"/>
                  <a:pt x="609600" y="142747"/>
                  <a:pt x="609600" y="319023"/>
                </a:cubicBezTo>
                <a:cubicBezTo>
                  <a:pt x="609600" y="495300"/>
                  <a:pt x="473075" y="638175"/>
                  <a:pt x="304800" y="638175"/>
                </a:cubicBezTo>
                <a:cubicBezTo>
                  <a:pt x="136525" y="638175"/>
                  <a:pt x="0" y="495300"/>
                  <a:pt x="0" y="319023"/>
                </a:cubicBez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927850" y="2233676"/>
            <a:ext cx="622300" cy="650875"/>
          </a:xfrm>
          <a:custGeom>
            <a:avLst/>
            <a:gdLst>
              <a:gd name="connsiteX0" fmla="*/ 6350 w 622300"/>
              <a:gd name="connsiteY0" fmla="*/ 325373 h 650875"/>
              <a:gd name="connsiteX1" fmla="*/ 311150 w 622300"/>
              <a:gd name="connsiteY1" fmla="*/ 6350 h 650875"/>
              <a:gd name="connsiteX2" fmla="*/ 615950 w 622300"/>
              <a:gd name="connsiteY2" fmla="*/ 325373 h 650875"/>
              <a:gd name="connsiteX3" fmla="*/ 311150 w 622300"/>
              <a:gd name="connsiteY3" fmla="*/ 644525 h 650875"/>
              <a:gd name="connsiteX4" fmla="*/ 6350 w 622300"/>
              <a:gd name="connsiteY4" fmla="*/ 325373 h 6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650875">
                <a:moveTo>
                  <a:pt x="6350" y="325373"/>
                </a:moveTo>
                <a:cubicBezTo>
                  <a:pt x="6350" y="149097"/>
                  <a:pt x="142875" y="6350"/>
                  <a:pt x="311150" y="6350"/>
                </a:cubicBezTo>
                <a:cubicBezTo>
                  <a:pt x="479425" y="6350"/>
                  <a:pt x="615950" y="149097"/>
                  <a:pt x="615950" y="325373"/>
                </a:cubicBezTo>
                <a:cubicBezTo>
                  <a:pt x="615950" y="501650"/>
                  <a:pt x="479425" y="644525"/>
                  <a:pt x="311150" y="644525"/>
                </a:cubicBezTo>
                <a:cubicBezTo>
                  <a:pt x="142875" y="644525"/>
                  <a:pt x="6350" y="501650"/>
                  <a:pt x="6350" y="32537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184650" y="1935226"/>
            <a:ext cx="927100" cy="125348"/>
          </a:xfrm>
          <a:custGeom>
            <a:avLst/>
            <a:gdLst>
              <a:gd name="connsiteX0" fmla="*/ 0 w 927100"/>
              <a:gd name="connsiteY0" fmla="*/ 62610 h 125348"/>
              <a:gd name="connsiteX1" fmla="*/ 463550 w 927100"/>
              <a:gd name="connsiteY1" fmla="*/ 0 h 125348"/>
              <a:gd name="connsiteX2" fmla="*/ 927100 w 927100"/>
              <a:gd name="connsiteY2" fmla="*/ 62610 h 125348"/>
              <a:gd name="connsiteX3" fmla="*/ 463550 w 927100"/>
              <a:gd name="connsiteY3" fmla="*/ 125348 h 125348"/>
              <a:gd name="connsiteX4" fmla="*/ 0 w 927100"/>
              <a:gd name="connsiteY4" fmla="*/ 62610 h 125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125348">
                <a:moveTo>
                  <a:pt x="0" y="62610"/>
                </a:moveTo>
                <a:cubicBezTo>
                  <a:pt x="0" y="28066"/>
                  <a:pt x="207517" y="0"/>
                  <a:pt x="463550" y="0"/>
                </a:cubicBezTo>
                <a:cubicBezTo>
                  <a:pt x="719582" y="0"/>
                  <a:pt x="927100" y="28066"/>
                  <a:pt x="927100" y="62610"/>
                </a:cubicBezTo>
                <a:cubicBezTo>
                  <a:pt x="927100" y="97281"/>
                  <a:pt x="719582" y="125348"/>
                  <a:pt x="463550" y="125348"/>
                </a:cubicBezTo>
                <a:cubicBezTo>
                  <a:pt x="207517" y="125348"/>
                  <a:pt x="0" y="97281"/>
                  <a:pt x="0" y="62610"/>
                </a:cubicBez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178300" y="1928876"/>
            <a:ext cx="939800" cy="138048"/>
          </a:xfrm>
          <a:custGeom>
            <a:avLst/>
            <a:gdLst>
              <a:gd name="connsiteX0" fmla="*/ 6350 w 939800"/>
              <a:gd name="connsiteY0" fmla="*/ 68960 h 138048"/>
              <a:gd name="connsiteX1" fmla="*/ 469900 w 939800"/>
              <a:gd name="connsiteY1" fmla="*/ 6350 h 138048"/>
              <a:gd name="connsiteX2" fmla="*/ 933450 w 939800"/>
              <a:gd name="connsiteY2" fmla="*/ 68960 h 138048"/>
              <a:gd name="connsiteX3" fmla="*/ 469900 w 939800"/>
              <a:gd name="connsiteY3" fmla="*/ 131698 h 138048"/>
              <a:gd name="connsiteX4" fmla="*/ 6350 w 939800"/>
              <a:gd name="connsiteY4" fmla="*/ 68960 h 1380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9800" h="138048">
                <a:moveTo>
                  <a:pt x="6350" y="68960"/>
                </a:moveTo>
                <a:cubicBezTo>
                  <a:pt x="6350" y="34416"/>
                  <a:pt x="213867" y="6350"/>
                  <a:pt x="469900" y="6350"/>
                </a:cubicBezTo>
                <a:cubicBezTo>
                  <a:pt x="725932" y="6350"/>
                  <a:pt x="933450" y="34416"/>
                  <a:pt x="933450" y="68960"/>
                </a:cubicBezTo>
                <a:cubicBezTo>
                  <a:pt x="933450" y="103631"/>
                  <a:pt x="725932" y="131698"/>
                  <a:pt x="469900" y="131698"/>
                </a:cubicBezTo>
                <a:cubicBezTo>
                  <a:pt x="213867" y="131698"/>
                  <a:pt x="6350" y="103631"/>
                  <a:pt x="6350" y="6896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267200" y="5059298"/>
            <a:ext cx="152400" cy="152400"/>
          </a:xfrm>
          <a:custGeom>
            <a:avLst/>
            <a:gdLst>
              <a:gd name="connsiteX0" fmla="*/ 0 w 152400"/>
              <a:gd name="connsiteY0" fmla="*/ 76200 h 152400"/>
              <a:gd name="connsiteX1" fmla="*/ 76200 w 152400"/>
              <a:gd name="connsiteY1" fmla="*/ 0 h 152400"/>
              <a:gd name="connsiteX2" fmla="*/ 152400 w 152400"/>
              <a:gd name="connsiteY2" fmla="*/ 76200 h 152400"/>
              <a:gd name="connsiteX3" fmla="*/ 76200 w 152400"/>
              <a:gd name="connsiteY3" fmla="*/ 152400 h 152400"/>
              <a:gd name="connsiteX4" fmla="*/ 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63"/>
                  <a:pt x="34163" y="0"/>
                  <a:pt x="76200" y="0"/>
                </a:cubicBezTo>
                <a:cubicBezTo>
                  <a:pt x="118236" y="0"/>
                  <a:pt x="152400" y="34163"/>
                  <a:pt x="152400" y="76200"/>
                </a:cubicBezTo>
                <a:cubicBezTo>
                  <a:pt x="152400" y="118364"/>
                  <a:pt x="118236" y="152400"/>
                  <a:pt x="76200" y="152400"/>
                </a:cubicBezTo>
                <a:cubicBezTo>
                  <a:pt x="34163" y="152400"/>
                  <a:pt x="0" y="118364"/>
                  <a:pt x="0" y="76200"/>
                </a:cubicBez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260850" y="5052948"/>
            <a:ext cx="165100" cy="165100"/>
          </a:xfrm>
          <a:custGeom>
            <a:avLst/>
            <a:gdLst>
              <a:gd name="connsiteX0" fmla="*/ 6350 w 165100"/>
              <a:gd name="connsiteY0" fmla="*/ 82550 h 165100"/>
              <a:gd name="connsiteX1" fmla="*/ 82550 w 165100"/>
              <a:gd name="connsiteY1" fmla="*/ 6350 h 165100"/>
              <a:gd name="connsiteX2" fmla="*/ 158750 w 165100"/>
              <a:gd name="connsiteY2" fmla="*/ 82550 h 165100"/>
              <a:gd name="connsiteX3" fmla="*/ 82550 w 165100"/>
              <a:gd name="connsiteY3" fmla="*/ 158750 h 165100"/>
              <a:gd name="connsiteX4" fmla="*/ 6350 w 165100"/>
              <a:gd name="connsiteY4" fmla="*/ 825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165100">
                <a:moveTo>
                  <a:pt x="6350" y="82550"/>
                </a:moveTo>
                <a:cubicBezTo>
                  <a:pt x="6350" y="40513"/>
                  <a:pt x="40513" y="6350"/>
                  <a:pt x="82550" y="6350"/>
                </a:cubicBezTo>
                <a:cubicBezTo>
                  <a:pt x="124586" y="6350"/>
                  <a:pt x="158750" y="40513"/>
                  <a:pt x="158750" y="82550"/>
                </a:cubicBezTo>
                <a:cubicBezTo>
                  <a:pt x="158750" y="124714"/>
                  <a:pt x="124586" y="158750"/>
                  <a:pt x="82550" y="158750"/>
                </a:cubicBezTo>
                <a:cubicBezTo>
                  <a:pt x="40513" y="158750"/>
                  <a:pt x="6350" y="124714"/>
                  <a:pt x="6350" y="825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048820" y="5263007"/>
            <a:ext cx="131068" cy="926261"/>
          </a:xfrm>
          <a:custGeom>
            <a:avLst/>
            <a:gdLst>
              <a:gd name="connsiteX0" fmla="*/ 84642 w 131068"/>
              <a:gd name="connsiteY0" fmla="*/ 0 h 926261"/>
              <a:gd name="connsiteX1" fmla="*/ 128203 w 131068"/>
              <a:gd name="connsiteY1" fmla="*/ 465696 h 926261"/>
              <a:gd name="connsiteX2" fmla="*/ 46414 w 131068"/>
              <a:gd name="connsiteY2" fmla="*/ 926261 h 926261"/>
              <a:gd name="connsiteX3" fmla="*/ 2854 w 131068"/>
              <a:gd name="connsiteY3" fmla="*/ 460514 h 926261"/>
              <a:gd name="connsiteX4" fmla="*/ 84642 w 131068"/>
              <a:gd name="connsiteY4" fmla="*/ 0 h 9262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068" h="926261">
                <a:moveTo>
                  <a:pt x="84642" y="0"/>
                </a:moveTo>
                <a:cubicBezTo>
                  <a:pt x="119312" y="1396"/>
                  <a:pt x="138744" y="209930"/>
                  <a:pt x="128203" y="465696"/>
                </a:cubicBezTo>
                <a:cubicBezTo>
                  <a:pt x="117661" y="721486"/>
                  <a:pt x="80959" y="927684"/>
                  <a:pt x="46414" y="926261"/>
                </a:cubicBezTo>
                <a:cubicBezTo>
                  <a:pt x="11871" y="924826"/>
                  <a:pt x="-7687" y="716305"/>
                  <a:pt x="2854" y="460514"/>
                </a:cubicBezTo>
                <a:cubicBezTo>
                  <a:pt x="13522" y="204723"/>
                  <a:pt x="50097" y="-1523"/>
                  <a:pt x="84642" y="0"/>
                </a:cubicBez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042470" y="5256657"/>
            <a:ext cx="143768" cy="938961"/>
          </a:xfrm>
          <a:custGeom>
            <a:avLst/>
            <a:gdLst>
              <a:gd name="connsiteX0" fmla="*/ 90992 w 143768"/>
              <a:gd name="connsiteY0" fmla="*/ 6350 h 938961"/>
              <a:gd name="connsiteX1" fmla="*/ 134553 w 143768"/>
              <a:gd name="connsiteY1" fmla="*/ 472046 h 938961"/>
              <a:gd name="connsiteX2" fmla="*/ 52764 w 143768"/>
              <a:gd name="connsiteY2" fmla="*/ 932611 h 938961"/>
              <a:gd name="connsiteX3" fmla="*/ 9204 w 143768"/>
              <a:gd name="connsiteY3" fmla="*/ 466864 h 938961"/>
              <a:gd name="connsiteX4" fmla="*/ 90992 w 143768"/>
              <a:gd name="connsiteY4" fmla="*/ 6350 h 938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3768" h="938961">
                <a:moveTo>
                  <a:pt x="90992" y="6350"/>
                </a:moveTo>
                <a:cubicBezTo>
                  <a:pt x="125662" y="7746"/>
                  <a:pt x="145094" y="216280"/>
                  <a:pt x="134553" y="472046"/>
                </a:cubicBezTo>
                <a:cubicBezTo>
                  <a:pt x="124011" y="727836"/>
                  <a:pt x="87309" y="934034"/>
                  <a:pt x="52764" y="932611"/>
                </a:cubicBezTo>
                <a:cubicBezTo>
                  <a:pt x="18221" y="931176"/>
                  <a:pt x="-1337" y="722655"/>
                  <a:pt x="9204" y="466864"/>
                </a:cubicBezTo>
                <a:cubicBezTo>
                  <a:pt x="19872" y="211073"/>
                  <a:pt x="56447" y="4826"/>
                  <a:pt x="9099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19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20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003300" y="4902200"/>
            <a:ext cx="889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282700" y="4775200"/>
            <a:ext cx="2451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Avoid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1003300" y="5562600"/>
            <a:ext cx="889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282700" y="5105400"/>
            <a:ext cx="16637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eigenvalues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b="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constant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(0.04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0.06)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43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013700" y="6235700"/>
            <a:ext cx="266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52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</a:t>
            </a:r>
            <a:r>
              <a:rPr lang="en-US" altLang="zh-CN" sz="159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644900" y="1968500"/>
            <a:ext cx="266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52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</a:t>
            </a:r>
            <a:r>
              <a:rPr lang="en-US" altLang="zh-CN" sz="159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753100" y="2527300"/>
            <a:ext cx="1104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“Corner”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546100" y="2946400"/>
            <a:ext cx="5816600" cy="180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270500" algn="l"/>
              </a:tabLst>
            </a:pPr>
            <a:r>
              <a:rPr lang="en-US" altLang="zh-CN" dirty="0" smtClean="0"/>
              <a:t>	</a:t>
            </a:r>
            <a:r>
              <a:rPr lang="en-US" altLang="zh-CN" sz="200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5270500" algn="l"/>
              </a:tabLst>
            </a:pPr>
            <a:r>
              <a:rPr lang="en-US" altLang="zh-CN" sz="2762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Fast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approximation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7251700" y="5435600"/>
            <a:ext cx="8636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50800" algn="l"/>
              </a:tabLst>
            </a:pPr>
            <a:r>
              <a:rPr lang="en-US" altLang="zh-CN" sz="2004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“Edge”</a:t>
            </a:r>
          </a:p>
          <a:p>
            <a:pPr>
              <a:lnSpc>
                <a:spcPts val="24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&lt;0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4203700" y="2120900"/>
            <a:ext cx="863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“Edge”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4267200" y="2489200"/>
            <a:ext cx="546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&lt;0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4191000" y="5359400"/>
            <a:ext cx="7493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“Flat”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6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region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93700" y="6654800"/>
            <a:ext cx="2349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Kristen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Grauman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546100" y="508000"/>
            <a:ext cx="4986878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5461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Corner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Response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Function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000"/>
              </a:lnSpc>
              <a:tabLst>
                <a:tab pos="546100" algn="l"/>
              </a:tabLst>
            </a:pPr>
            <a:r>
              <a:rPr lang="en-US" altLang="zh-CN" dirty="0" smtClean="0"/>
              <a:t>	</a:t>
            </a:r>
            <a:endParaRPr lang="en-US" altLang="zh-CN" sz="175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005" y="1007237"/>
            <a:ext cx="7377395" cy="766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" y="76200"/>
            <a:ext cx="9165741" cy="670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15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16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93700" y="6654800"/>
            <a:ext cx="264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Krystian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Mikolajczyk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46100" y="520700"/>
            <a:ext cx="6285375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Summary: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Harris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Detector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0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Harris88</a:t>
            </a:r>
            <a:r>
              <a:rPr lang="en-US" altLang="zh-CN" sz="2006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990600"/>
            <a:ext cx="8523816" cy="5613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117600"/>
            <a:ext cx="7543800" cy="4889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482600"/>
            <a:ext cx="4991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Harris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Detector: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Workflow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46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93700" y="6654800"/>
            <a:ext cx="391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adapted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from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Darya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Frolova,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Denis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Simakov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117600"/>
            <a:ext cx="7543800" cy="4876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93700" y="6654800"/>
            <a:ext cx="391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adapted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from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Darya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Frolova,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Denis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Simakov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46100" y="482600"/>
            <a:ext cx="4991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Harris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Detector: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Workflow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47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46100" y="6083300"/>
            <a:ext cx="44196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8354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Compute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corner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responses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383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图像匹配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480137" y="5410200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同一场景的不同角度</a:t>
            </a:r>
            <a:endParaRPr lang="zh-CN" altLang="en-US" sz="16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133600"/>
            <a:ext cx="3962400" cy="29845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9000" y="2159000"/>
            <a:ext cx="4191000" cy="2959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7397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117600"/>
            <a:ext cx="7543800" cy="4864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93700" y="6654800"/>
            <a:ext cx="391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adapted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from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Darya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Frolova,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Denis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Simakov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46100" y="482600"/>
            <a:ext cx="4991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Harris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Detector: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Workflow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48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46100" y="6083300"/>
            <a:ext cx="81153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8354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Take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only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local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maxima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where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&gt;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threshold.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383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117600"/>
            <a:ext cx="7543800" cy="4889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482600"/>
            <a:ext cx="4991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Harris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Detector: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Workflow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49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93700" y="6083300"/>
            <a:ext cx="39116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Resulting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Harris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points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52400" algn="l"/>
              </a:tabLst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adapted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from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Darya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Frolova,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Denis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Simakov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000" y="1003300"/>
            <a:ext cx="8636000" cy="5854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482600"/>
            <a:ext cx="6591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Harris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Detector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–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Responses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[Harris88]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50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84200" y="4711700"/>
            <a:ext cx="26924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102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Effect:</a:t>
            </a:r>
            <a:r>
              <a:rPr lang="en-US" altLang="zh-CN" sz="21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1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very</a:t>
            </a:r>
            <a:r>
              <a:rPr lang="en-US" altLang="zh-CN" sz="21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precise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21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corner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detector.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93700" y="6654800"/>
            <a:ext cx="264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Krystian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Mikolajczyk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482600"/>
            <a:ext cx="6591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Harris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Detector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–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Responses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[Harris88]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51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93700" y="6654800"/>
            <a:ext cx="264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Krystian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Mikolajczyk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488179"/>
            <a:ext cx="5715000" cy="446584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000" y="1409700"/>
            <a:ext cx="4064000" cy="4064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7900" y="1409700"/>
            <a:ext cx="4356100" cy="5448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8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46100" y="482600"/>
            <a:ext cx="6591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Harris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Detector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–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Responses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[Harris88]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46100" y="5626100"/>
            <a:ext cx="6134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62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Results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are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well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suited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finding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stereo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89000" y="6032500"/>
            <a:ext cx="2413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correspondences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52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93700" y="6654800"/>
            <a:ext cx="2349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Kristen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Grauman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819400"/>
            <a:ext cx="8332788" cy="973138"/>
          </a:xfrm>
        </p:spPr>
        <p:txBody>
          <a:bodyPr/>
          <a:lstStyle/>
          <a:p>
            <a:pPr algn="ctr"/>
            <a:r>
              <a:rPr lang="en-US" altLang="zh-CN" dirty="0" smtClean="0"/>
              <a:t>Harris</a:t>
            </a:r>
            <a:r>
              <a:rPr lang="zh-CN" altLang="en-US" dirty="0" smtClean="0"/>
              <a:t>对光照变化和几何变换的稳定性？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3928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040126" y="2322448"/>
            <a:ext cx="685800" cy="685800"/>
          </a:xfrm>
          <a:custGeom>
            <a:avLst/>
            <a:gdLst>
              <a:gd name="connsiteX0" fmla="*/ 0 w 685800"/>
              <a:gd name="connsiteY0" fmla="*/ 685800 h 685800"/>
              <a:gd name="connsiteX1" fmla="*/ 685800 w 685800"/>
              <a:gd name="connsiteY1" fmla="*/ 685800 h 685800"/>
              <a:gd name="connsiteX2" fmla="*/ 685800 w 685800"/>
              <a:gd name="connsiteY2" fmla="*/ 0 h 685800"/>
              <a:gd name="connsiteX3" fmla="*/ 0 w 685800"/>
              <a:gd name="connsiteY3" fmla="*/ 0 h 685800"/>
              <a:gd name="connsiteX4" fmla="*/ 0 w 6858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685800">
                <a:moveTo>
                  <a:pt x="0" y="685800"/>
                </a:move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DEFF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033776" y="2316098"/>
            <a:ext cx="698500" cy="698500"/>
          </a:xfrm>
          <a:custGeom>
            <a:avLst/>
            <a:gdLst>
              <a:gd name="connsiteX0" fmla="*/ 6350 w 698500"/>
              <a:gd name="connsiteY0" fmla="*/ 692150 h 698500"/>
              <a:gd name="connsiteX1" fmla="*/ 692150 w 698500"/>
              <a:gd name="connsiteY1" fmla="*/ 692150 h 698500"/>
              <a:gd name="connsiteX2" fmla="*/ 692150 w 698500"/>
              <a:gd name="connsiteY2" fmla="*/ 6350 h 698500"/>
              <a:gd name="connsiteX3" fmla="*/ 6350 w 698500"/>
              <a:gd name="connsiteY3" fmla="*/ 6350 h 698500"/>
              <a:gd name="connsiteX4" fmla="*/ 6350 w 6985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698500">
                <a:moveTo>
                  <a:pt x="6350" y="692150"/>
                </a:moveTo>
                <a:lnTo>
                  <a:pt x="692150" y="692150"/>
                </a:lnTo>
                <a:lnTo>
                  <a:pt x="692150" y="6350"/>
                </a:lnTo>
                <a:lnTo>
                  <a:pt x="6350" y="63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232911" y="2559939"/>
            <a:ext cx="493014" cy="448310"/>
          </a:xfrm>
          <a:custGeom>
            <a:avLst/>
            <a:gdLst>
              <a:gd name="connsiteX0" fmla="*/ 0 w 493014"/>
              <a:gd name="connsiteY0" fmla="*/ 448309 h 448310"/>
              <a:gd name="connsiteX1" fmla="*/ 32892 w 493014"/>
              <a:gd name="connsiteY1" fmla="*/ 0 h 448310"/>
              <a:gd name="connsiteX2" fmla="*/ 493014 w 493014"/>
              <a:gd name="connsiteY2" fmla="*/ 285368 h 448310"/>
              <a:gd name="connsiteX3" fmla="*/ 0 w 493014"/>
              <a:gd name="connsiteY3" fmla="*/ 448309 h 4483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93014" h="448310">
                <a:moveTo>
                  <a:pt x="0" y="448309"/>
                </a:moveTo>
                <a:lnTo>
                  <a:pt x="32892" y="0"/>
                </a:lnTo>
                <a:lnTo>
                  <a:pt x="493014" y="285368"/>
                </a:lnTo>
                <a:lnTo>
                  <a:pt x="0" y="448309"/>
                </a:lnTo>
              </a:path>
            </a:pathLst>
          </a:custGeom>
          <a:solidFill>
            <a:srgbClr val="DDEFF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210686" y="2537714"/>
            <a:ext cx="537464" cy="492760"/>
          </a:xfrm>
          <a:custGeom>
            <a:avLst/>
            <a:gdLst>
              <a:gd name="connsiteX0" fmla="*/ 22225 w 537464"/>
              <a:gd name="connsiteY0" fmla="*/ 470534 h 492760"/>
              <a:gd name="connsiteX1" fmla="*/ 55117 w 537464"/>
              <a:gd name="connsiteY1" fmla="*/ 22225 h 492760"/>
              <a:gd name="connsiteX2" fmla="*/ 515239 w 537464"/>
              <a:gd name="connsiteY2" fmla="*/ 307593 h 492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37464" h="492760">
                <a:moveTo>
                  <a:pt x="22225" y="470534"/>
                </a:moveTo>
                <a:lnTo>
                  <a:pt x="55117" y="22225"/>
                </a:lnTo>
                <a:lnTo>
                  <a:pt x="515239" y="307593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478526" y="2322448"/>
            <a:ext cx="685800" cy="685800"/>
          </a:xfrm>
          <a:custGeom>
            <a:avLst/>
            <a:gdLst>
              <a:gd name="connsiteX0" fmla="*/ 0 w 685800"/>
              <a:gd name="connsiteY0" fmla="*/ 685800 h 685800"/>
              <a:gd name="connsiteX1" fmla="*/ 685800 w 685800"/>
              <a:gd name="connsiteY1" fmla="*/ 685800 h 685800"/>
              <a:gd name="connsiteX2" fmla="*/ 685800 w 685800"/>
              <a:gd name="connsiteY2" fmla="*/ 0 h 685800"/>
              <a:gd name="connsiteX3" fmla="*/ 0 w 685800"/>
              <a:gd name="connsiteY3" fmla="*/ 0 h 685800"/>
              <a:gd name="connsiteX4" fmla="*/ 0 w 6858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685800">
                <a:moveTo>
                  <a:pt x="0" y="685800"/>
                </a:moveTo>
                <a:lnTo>
                  <a:pt x="685800" y="685800"/>
                </a:lnTo>
                <a:lnTo>
                  <a:pt x="6858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DEFF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472176" y="2316098"/>
            <a:ext cx="698500" cy="698500"/>
          </a:xfrm>
          <a:custGeom>
            <a:avLst/>
            <a:gdLst>
              <a:gd name="connsiteX0" fmla="*/ 6350 w 698500"/>
              <a:gd name="connsiteY0" fmla="*/ 692150 h 698500"/>
              <a:gd name="connsiteX1" fmla="*/ 692150 w 698500"/>
              <a:gd name="connsiteY1" fmla="*/ 692150 h 698500"/>
              <a:gd name="connsiteX2" fmla="*/ 692150 w 698500"/>
              <a:gd name="connsiteY2" fmla="*/ 6350 h 698500"/>
              <a:gd name="connsiteX3" fmla="*/ 6350 w 698500"/>
              <a:gd name="connsiteY3" fmla="*/ 6350 h 698500"/>
              <a:gd name="connsiteX4" fmla="*/ 6350 w 6985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698500">
                <a:moveTo>
                  <a:pt x="6350" y="692150"/>
                </a:moveTo>
                <a:lnTo>
                  <a:pt x="692150" y="692150"/>
                </a:lnTo>
                <a:lnTo>
                  <a:pt x="692150" y="6350"/>
                </a:lnTo>
                <a:lnTo>
                  <a:pt x="6350" y="63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479415" y="2376551"/>
            <a:ext cx="511428" cy="623697"/>
          </a:xfrm>
          <a:custGeom>
            <a:avLst/>
            <a:gdLst>
              <a:gd name="connsiteX0" fmla="*/ 0 w 511428"/>
              <a:gd name="connsiteY0" fmla="*/ 296417 h 623697"/>
              <a:gd name="connsiteX1" fmla="*/ 420242 w 511428"/>
              <a:gd name="connsiteY1" fmla="*/ 0 h 623697"/>
              <a:gd name="connsiteX2" fmla="*/ 511428 w 511428"/>
              <a:gd name="connsiteY2" fmla="*/ 623697 h 623697"/>
              <a:gd name="connsiteX3" fmla="*/ 0 w 511428"/>
              <a:gd name="connsiteY3" fmla="*/ 296417 h 6236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11428" h="623697">
                <a:moveTo>
                  <a:pt x="0" y="296417"/>
                </a:moveTo>
                <a:lnTo>
                  <a:pt x="420242" y="0"/>
                </a:lnTo>
                <a:lnTo>
                  <a:pt x="511428" y="623697"/>
                </a:lnTo>
                <a:lnTo>
                  <a:pt x="0" y="296417"/>
                </a:lnTo>
              </a:path>
            </a:pathLst>
          </a:custGeom>
          <a:solidFill>
            <a:srgbClr val="DDEFF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457190" y="2354326"/>
            <a:ext cx="555878" cy="668147"/>
          </a:xfrm>
          <a:custGeom>
            <a:avLst/>
            <a:gdLst>
              <a:gd name="connsiteX0" fmla="*/ 22225 w 555878"/>
              <a:gd name="connsiteY0" fmla="*/ 318642 h 668147"/>
              <a:gd name="connsiteX1" fmla="*/ 442467 w 555878"/>
              <a:gd name="connsiteY1" fmla="*/ 22225 h 668147"/>
              <a:gd name="connsiteX2" fmla="*/ 533653 w 555878"/>
              <a:gd name="connsiteY2" fmla="*/ 645922 h 6681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55878" h="668147">
                <a:moveTo>
                  <a:pt x="22225" y="318642"/>
                </a:moveTo>
                <a:lnTo>
                  <a:pt x="442467" y="22225"/>
                </a:lnTo>
                <a:lnTo>
                  <a:pt x="533653" y="645922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378325" y="2551048"/>
            <a:ext cx="643001" cy="762000"/>
          </a:xfrm>
          <a:custGeom>
            <a:avLst/>
            <a:gdLst>
              <a:gd name="connsiteX0" fmla="*/ 452501 w 643001"/>
              <a:gd name="connsiteY0" fmla="*/ 0 h 762000"/>
              <a:gd name="connsiteX1" fmla="*/ 452501 w 643001"/>
              <a:gd name="connsiteY1" fmla="*/ 190500 h 762000"/>
              <a:gd name="connsiteX2" fmla="*/ 0 w 643001"/>
              <a:gd name="connsiteY2" fmla="*/ 190500 h 762000"/>
              <a:gd name="connsiteX3" fmla="*/ 0 w 643001"/>
              <a:gd name="connsiteY3" fmla="*/ 571500 h 762000"/>
              <a:gd name="connsiteX4" fmla="*/ 452501 w 643001"/>
              <a:gd name="connsiteY4" fmla="*/ 571500 h 762000"/>
              <a:gd name="connsiteX5" fmla="*/ 452501 w 643001"/>
              <a:gd name="connsiteY5" fmla="*/ 762000 h 762000"/>
              <a:gd name="connsiteX6" fmla="*/ 643001 w 643001"/>
              <a:gd name="connsiteY6" fmla="*/ 381000 h 762000"/>
              <a:gd name="connsiteX7" fmla="*/ 452501 w 643001"/>
              <a:gd name="connsiteY7" fmla="*/ 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43001" h="762000">
                <a:moveTo>
                  <a:pt x="452501" y="0"/>
                </a:moveTo>
                <a:lnTo>
                  <a:pt x="452501" y="190500"/>
                </a:lnTo>
                <a:lnTo>
                  <a:pt x="0" y="190500"/>
                </a:lnTo>
                <a:lnTo>
                  <a:pt x="0" y="571500"/>
                </a:lnTo>
                <a:lnTo>
                  <a:pt x="452501" y="571500"/>
                </a:lnTo>
                <a:lnTo>
                  <a:pt x="452501" y="762000"/>
                </a:lnTo>
                <a:lnTo>
                  <a:pt x="643001" y="381000"/>
                </a:lnTo>
                <a:lnTo>
                  <a:pt x="452501" y="0"/>
                </a:ln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306951" y="2741548"/>
            <a:ext cx="47625" cy="381000"/>
          </a:xfrm>
          <a:custGeom>
            <a:avLst/>
            <a:gdLst>
              <a:gd name="connsiteX0" fmla="*/ 23812 w 47625"/>
              <a:gd name="connsiteY0" fmla="*/ 0 h 381000"/>
              <a:gd name="connsiteX1" fmla="*/ 23812 w 47625"/>
              <a:gd name="connsiteY1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625" h="381000">
                <a:moveTo>
                  <a:pt x="23812" y="0"/>
                </a:moveTo>
                <a:lnTo>
                  <a:pt x="23812" y="381000"/>
                </a:lnTo>
              </a:path>
            </a:pathLst>
          </a:custGeom>
          <a:ln w="50800">
            <a:solidFill>
              <a:srgbClr val="BBE0E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259326" y="2741548"/>
            <a:ext cx="23812" cy="381000"/>
          </a:xfrm>
          <a:custGeom>
            <a:avLst/>
            <a:gdLst>
              <a:gd name="connsiteX0" fmla="*/ 11906 w 23812"/>
              <a:gd name="connsiteY0" fmla="*/ 0 h 381000"/>
              <a:gd name="connsiteX1" fmla="*/ 11906 w 23812"/>
              <a:gd name="connsiteY1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812" h="381000">
                <a:moveTo>
                  <a:pt x="11906" y="0"/>
                </a:moveTo>
                <a:lnTo>
                  <a:pt x="11906" y="381000"/>
                </a:lnTo>
              </a:path>
            </a:pathLst>
          </a:custGeom>
          <a:ln w="25400">
            <a:solidFill>
              <a:srgbClr val="BBE0E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371975" y="2544698"/>
            <a:ext cx="655701" cy="774700"/>
          </a:xfrm>
          <a:custGeom>
            <a:avLst/>
            <a:gdLst>
              <a:gd name="connsiteX0" fmla="*/ 458851 w 655701"/>
              <a:gd name="connsiteY0" fmla="*/ 6350 h 774700"/>
              <a:gd name="connsiteX1" fmla="*/ 458851 w 655701"/>
              <a:gd name="connsiteY1" fmla="*/ 196850 h 774700"/>
              <a:gd name="connsiteX2" fmla="*/ 6350 w 655701"/>
              <a:gd name="connsiteY2" fmla="*/ 196850 h 774700"/>
              <a:gd name="connsiteX3" fmla="*/ 6350 w 655701"/>
              <a:gd name="connsiteY3" fmla="*/ 577850 h 774700"/>
              <a:gd name="connsiteX4" fmla="*/ 458851 w 655701"/>
              <a:gd name="connsiteY4" fmla="*/ 577850 h 774700"/>
              <a:gd name="connsiteX5" fmla="*/ 458851 w 655701"/>
              <a:gd name="connsiteY5" fmla="*/ 768350 h 774700"/>
              <a:gd name="connsiteX6" fmla="*/ 649351 w 655701"/>
              <a:gd name="connsiteY6" fmla="*/ 387350 h 774700"/>
              <a:gd name="connsiteX7" fmla="*/ 458851 w 655701"/>
              <a:gd name="connsiteY7" fmla="*/ 635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55701" h="774700">
                <a:moveTo>
                  <a:pt x="458851" y="6350"/>
                </a:moveTo>
                <a:lnTo>
                  <a:pt x="458851" y="196850"/>
                </a:lnTo>
                <a:lnTo>
                  <a:pt x="6350" y="196850"/>
                </a:lnTo>
                <a:lnTo>
                  <a:pt x="6350" y="577850"/>
                </a:lnTo>
                <a:lnTo>
                  <a:pt x="458851" y="577850"/>
                </a:lnTo>
                <a:lnTo>
                  <a:pt x="458851" y="768350"/>
                </a:lnTo>
                <a:lnTo>
                  <a:pt x="649351" y="387350"/>
                </a:lnTo>
                <a:lnTo>
                  <a:pt x="45885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300601" y="2735198"/>
            <a:ext cx="60325" cy="393700"/>
          </a:xfrm>
          <a:custGeom>
            <a:avLst/>
            <a:gdLst>
              <a:gd name="connsiteX0" fmla="*/ 6350 w 60325"/>
              <a:gd name="connsiteY0" fmla="*/ 387350 h 393700"/>
              <a:gd name="connsiteX1" fmla="*/ 53975 w 60325"/>
              <a:gd name="connsiteY1" fmla="*/ 387350 h 393700"/>
              <a:gd name="connsiteX2" fmla="*/ 53975 w 60325"/>
              <a:gd name="connsiteY2" fmla="*/ 6350 h 393700"/>
              <a:gd name="connsiteX3" fmla="*/ 6350 w 60325"/>
              <a:gd name="connsiteY3" fmla="*/ 6350 h 393700"/>
              <a:gd name="connsiteX4" fmla="*/ 6350 w 60325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325" h="393700">
                <a:moveTo>
                  <a:pt x="6350" y="387350"/>
                </a:moveTo>
                <a:lnTo>
                  <a:pt x="53975" y="387350"/>
                </a:lnTo>
                <a:lnTo>
                  <a:pt x="53975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252976" y="2735198"/>
            <a:ext cx="36512" cy="393700"/>
          </a:xfrm>
          <a:custGeom>
            <a:avLst/>
            <a:gdLst>
              <a:gd name="connsiteX0" fmla="*/ 6350 w 36512"/>
              <a:gd name="connsiteY0" fmla="*/ 387350 h 393700"/>
              <a:gd name="connsiteX1" fmla="*/ 30162 w 36512"/>
              <a:gd name="connsiteY1" fmla="*/ 387350 h 393700"/>
              <a:gd name="connsiteX2" fmla="*/ 30162 w 36512"/>
              <a:gd name="connsiteY2" fmla="*/ 6350 h 393700"/>
              <a:gd name="connsiteX3" fmla="*/ 6350 w 36512"/>
              <a:gd name="connsiteY3" fmla="*/ 6350 h 393700"/>
              <a:gd name="connsiteX4" fmla="*/ 6350 w 36512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512" h="393700">
                <a:moveTo>
                  <a:pt x="6350" y="387350"/>
                </a:moveTo>
                <a:lnTo>
                  <a:pt x="30162" y="387350"/>
                </a:lnTo>
                <a:lnTo>
                  <a:pt x="30162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990568" y="3409378"/>
            <a:ext cx="873687" cy="477393"/>
          </a:xfrm>
          <a:custGeom>
            <a:avLst/>
            <a:gdLst>
              <a:gd name="connsiteX0" fmla="*/ 4472 w 873687"/>
              <a:gd name="connsiteY0" fmla="*/ 405955 h 477393"/>
              <a:gd name="connsiteX1" fmla="*/ 370994 w 873687"/>
              <a:gd name="connsiteY1" fmla="*/ 68389 h 477393"/>
              <a:gd name="connsiteX2" fmla="*/ 869215 w 873687"/>
              <a:gd name="connsiteY2" fmla="*/ 71437 h 477393"/>
              <a:gd name="connsiteX3" fmla="*/ 502693 w 873687"/>
              <a:gd name="connsiteY3" fmla="*/ 409003 h 477393"/>
              <a:gd name="connsiteX4" fmla="*/ 4472 w 873687"/>
              <a:gd name="connsiteY4" fmla="*/ 405955 h 477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3687" h="477393">
                <a:moveTo>
                  <a:pt x="4472" y="405955"/>
                </a:moveTo>
                <a:cubicBezTo>
                  <a:pt x="-31849" y="311975"/>
                  <a:pt x="132234" y="160845"/>
                  <a:pt x="370994" y="68389"/>
                </a:cubicBezTo>
                <a:cubicBezTo>
                  <a:pt x="609754" y="-23939"/>
                  <a:pt x="832766" y="-22669"/>
                  <a:pt x="869215" y="71437"/>
                </a:cubicBezTo>
                <a:cubicBezTo>
                  <a:pt x="905537" y="165417"/>
                  <a:pt x="741453" y="316547"/>
                  <a:pt x="502693" y="409003"/>
                </a:cubicBezTo>
                <a:cubicBezTo>
                  <a:pt x="263933" y="501332"/>
                  <a:pt x="40921" y="500062"/>
                  <a:pt x="4472" y="405955"/>
                </a:cubicBezTo>
              </a:path>
            </a:pathLst>
          </a:custGeom>
          <a:solidFill>
            <a:srgbClr val="7CF7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984218" y="3403028"/>
            <a:ext cx="886387" cy="490093"/>
          </a:xfrm>
          <a:custGeom>
            <a:avLst/>
            <a:gdLst>
              <a:gd name="connsiteX0" fmla="*/ 10822 w 886387"/>
              <a:gd name="connsiteY0" fmla="*/ 412305 h 490093"/>
              <a:gd name="connsiteX1" fmla="*/ 377344 w 886387"/>
              <a:gd name="connsiteY1" fmla="*/ 74739 h 490093"/>
              <a:gd name="connsiteX2" fmla="*/ 875565 w 886387"/>
              <a:gd name="connsiteY2" fmla="*/ 77787 h 490093"/>
              <a:gd name="connsiteX3" fmla="*/ 509043 w 886387"/>
              <a:gd name="connsiteY3" fmla="*/ 415353 h 490093"/>
              <a:gd name="connsiteX4" fmla="*/ 10822 w 886387"/>
              <a:gd name="connsiteY4" fmla="*/ 412305 h 4900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6387" h="490093">
                <a:moveTo>
                  <a:pt x="10822" y="412305"/>
                </a:moveTo>
                <a:cubicBezTo>
                  <a:pt x="-25499" y="318325"/>
                  <a:pt x="138584" y="167195"/>
                  <a:pt x="377344" y="74739"/>
                </a:cubicBezTo>
                <a:cubicBezTo>
                  <a:pt x="616104" y="-17589"/>
                  <a:pt x="839116" y="-16319"/>
                  <a:pt x="875565" y="77787"/>
                </a:cubicBezTo>
                <a:cubicBezTo>
                  <a:pt x="911887" y="171767"/>
                  <a:pt x="747803" y="322897"/>
                  <a:pt x="509043" y="415353"/>
                </a:cubicBezTo>
                <a:cubicBezTo>
                  <a:pt x="270283" y="507682"/>
                  <a:pt x="47271" y="506412"/>
                  <a:pt x="10822" y="41230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988691" y="3474465"/>
            <a:ext cx="877442" cy="347218"/>
          </a:xfrm>
          <a:custGeom>
            <a:avLst/>
            <a:gdLst>
              <a:gd name="connsiteX0" fmla="*/ 6350 w 877442"/>
              <a:gd name="connsiteY0" fmla="*/ 340868 h 347218"/>
              <a:gd name="connsiteX1" fmla="*/ 871093 w 877442"/>
              <a:gd name="connsiteY1" fmla="*/ 6350 h 3472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7442" h="347218">
                <a:moveTo>
                  <a:pt x="6350" y="340868"/>
                </a:moveTo>
                <a:lnTo>
                  <a:pt x="87109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355213" y="3471417"/>
            <a:ext cx="144398" cy="353313"/>
          </a:xfrm>
          <a:custGeom>
            <a:avLst/>
            <a:gdLst>
              <a:gd name="connsiteX0" fmla="*/ 6350 w 144398"/>
              <a:gd name="connsiteY0" fmla="*/ 6350 h 353313"/>
              <a:gd name="connsiteX1" fmla="*/ 138048 w 144398"/>
              <a:gd name="connsiteY1" fmla="*/ 346964 h 3533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4398" h="353313">
                <a:moveTo>
                  <a:pt x="6350" y="6350"/>
                </a:moveTo>
                <a:lnTo>
                  <a:pt x="138048" y="34696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345014" y="3426051"/>
            <a:ext cx="889196" cy="444047"/>
          </a:xfrm>
          <a:custGeom>
            <a:avLst/>
            <a:gdLst>
              <a:gd name="connsiteX0" fmla="*/ 1939 w 889196"/>
              <a:gd name="connsiteY0" fmla="*/ 84482 h 444047"/>
              <a:gd name="connsiteX1" fmla="*/ 498763 w 889196"/>
              <a:gd name="connsiteY1" fmla="*/ 47652 h 444047"/>
              <a:gd name="connsiteX2" fmla="*/ 887256 w 889196"/>
              <a:gd name="connsiteY2" fmla="*/ 359564 h 444047"/>
              <a:gd name="connsiteX3" fmla="*/ 390432 w 889196"/>
              <a:gd name="connsiteY3" fmla="*/ 396394 h 444047"/>
              <a:gd name="connsiteX4" fmla="*/ 1939 w 889196"/>
              <a:gd name="connsiteY4" fmla="*/ 84482 h 4440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196" h="444047">
                <a:moveTo>
                  <a:pt x="1939" y="84482"/>
                </a:moveTo>
                <a:cubicBezTo>
                  <a:pt x="31911" y="-11783"/>
                  <a:pt x="254288" y="-28293"/>
                  <a:pt x="498763" y="47652"/>
                </a:cubicBezTo>
                <a:cubicBezTo>
                  <a:pt x="743238" y="123725"/>
                  <a:pt x="917228" y="263298"/>
                  <a:pt x="887256" y="359564"/>
                </a:cubicBezTo>
                <a:cubicBezTo>
                  <a:pt x="857284" y="455830"/>
                  <a:pt x="634907" y="472340"/>
                  <a:pt x="390432" y="396394"/>
                </a:cubicBezTo>
                <a:cubicBezTo>
                  <a:pt x="145957" y="320321"/>
                  <a:pt x="-28032" y="180748"/>
                  <a:pt x="1939" y="84482"/>
                </a:cubicBezTo>
              </a:path>
            </a:pathLst>
          </a:custGeom>
          <a:solidFill>
            <a:srgbClr val="7CF7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338664" y="3419701"/>
            <a:ext cx="901896" cy="456747"/>
          </a:xfrm>
          <a:custGeom>
            <a:avLst/>
            <a:gdLst>
              <a:gd name="connsiteX0" fmla="*/ 8289 w 901896"/>
              <a:gd name="connsiteY0" fmla="*/ 90832 h 456747"/>
              <a:gd name="connsiteX1" fmla="*/ 505113 w 901896"/>
              <a:gd name="connsiteY1" fmla="*/ 54002 h 456747"/>
              <a:gd name="connsiteX2" fmla="*/ 893606 w 901896"/>
              <a:gd name="connsiteY2" fmla="*/ 365914 h 456747"/>
              <a:gd name="connsiteX3" fmla="*/ 396782 w 901896"/>
              <a:gd name="connsiteY3" fmla="*/ 402744 h 456747"/>
              <a:gd name="connsiteX4" fmla="*/ 8289 w 901896"/>
              <a:gd name="connsiteY4" fmla="*/ 90832 h 45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1896" h="456747">
                <a:moveTo>
                  <a:pt x="8289" y="90832"/>
                </a:moveTo>
                <a:cubicBezTo>
                  <a:pt x="38261" y="-5433"/>
                  <a:pt x="260638" y="-21943"/>
                  <a:pt x="505113" y="54002"/>
                </a:cubicBezTo>
                <a:cubicBezTo>
                  <a:pt x="749588" y="130075"/>
                  <a:pt x="923578" y="269648"/>
                  <a:pt x="893606" y="365914"/>
                </a:cubicBezTo>
                <a:cubicBezTo>
                  <a:pt x="863634" y="462180"/>
                  <a:pt x="641257" y="478690"/>
                  <a:pt x="396782" y="402744"/>
                </a:cubicBezTo>
                <a:cubicBezTo>
                  <a:pt x="152307" y="326671"/>
                  <a:pt x="-21682" y="187098"/>
                  <a:pt x="8289" y="9083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340603" y="3504184"/>
            <a:ext cx="898016" cy="287781"/>
          </a:xfrm>
          <a:custGeom>
            <a:avLst/>
            <a:gdLst>
              <a:gd name="connsiteX0" fmla="*/ 6350 w 898016"/>
              <a:gd name="connsiteY0" fmla="*/ 6350 h 287781"/>
              <a:gd name="connsiteX1" fmla="*/ 891667 w 898016"/>
              <a:gd name="connsiteY1" fmla="*/ 281431 h 2877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8016" h="287781">
                <a:moveTo>
                  <a:pt x="6350" y="6350"/>
                </a:moveTo>
                <a:lnTo>
                  <a:pt x="891667" y="28143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729096" y="3467353"/>
            <a:ext cx="121030" cy="361441"/>
          </a:xfrm>
          <a:custGeom>
            <a:avLst/>
            <a:gdLst>
              <a:gd name="connsiteX0" fmla="*/ 114681 w 121030"/>
              <a:gd name="connsiteY0" fmla="*/ 6350 h 361441"/>
              <a:gd name="connsiteX1" fmla="*/ 6350 w 121030"/>
              <a:gd name="connsiteY1" fmla="*/ 355092 h 3614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1030" h="361441">
                <a:moveTo>
                  <a:pt x="114681" y="6350"/>
                </a:moveTo>
                <a:lnTo>
                  <a:pt x="6350" y="35509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1023937" y="5600700"/>
            <a:ext cx="7169150" cy="536575"/>
          </a:xfrm>
          <a:custGeom>
            <a:avLst/>
            <a:gdLst>
              <a:gd name="connsiteX0" fmla="*/ 6350 w 7169150"/>
              <a:gd name="connsiteY0" fmla="*/ 530225 h 536575"/>
              <a:gd name="connsiteX1" fmla="*/ 7162800 w 7169150"/>
              <a:gd name="connsiteY1" fmla="*/ 530225 h 536575"/>
              <a:gd name="connsiteX2" fmla="*/ 7162800 w 7169150"/>
              <a:gd name="connsiteY2" fmla="*/ 6350 h 536575"/>
              <a:gd name="connsiteX3" fmla="*/ 6350 w 7169150"/>
              <a:gd name="connsiteY3" fmla="*/ 6350 h 536575"/>
              <a:gd name="connsiteX4" fmla="*/ 6350 w 7169150"/>
              <a:gd name="connsiteY4" fmla="*/ 530225 h 5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69150" h="536575">
                <a:moveTo>
                  <a:pt x="6350" y="530225"/>
                </a:moveTo>
                <a:lnTo>
                  <a:pt x="7162800" y="530225"/>
                </a:lnTo>
                <a:lnTo>
                  <a:pt x="7162800" y="6350"/>
                </a:lnTo>
                <a:lnTo>
                  <a:pt x="6350" y="6350"/>
                </a:lnTo>
                <a:lnTo>
                  <a:pt x="6350" y="5302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28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29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53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546100" y="660400"/>
            <a:ext cx="7498848" cy="56630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609600" algn="l"/>
                <a:tab pos="2120900" algn="l"/>
                <a:tab pos="2222500" algn="l"/>
              </a:tabLst>
            </a:pPr>
            <a:r>
              <a:rPr lang="en-US" altLang="zh-CN" sz="3206" b="1" dirty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Rotation invariance?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609600" algn="l"/>
                <a:tab pos="2120900" algn="l"/>
                <a:tab pos="2222500" algn="l"/>
              </a:tabLst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609600" algn="l"/>
                <a:tab pos="2120900" algn="l"/>
                <a:tab pos="2222500" algn="l"/>
              </a:tabLst>
            </a:pPr>
            <a:r>
              <a:rPr lang="en-US" altLang="zh-CN" dirty="0" smtClean="0"/>
              <a:t>		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Ellipse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rotates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but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its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shape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(i.e.</a:t>
            </a:r>
          </a:p>
          <a:p>
            <a:pPr>
              <a:lnSpc>
                <a:spcPts val="2300"/>
              </a:lnSpc>
              <a:tabLst>
                <a:tab pos="609600" algn="l"/>
                <a:tab pos="2120900" algn="l"/>
                <a:tab pos="22225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eigenvalues)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remains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same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609600" algn="l"/>
                <a:tab pos="2120900" algn="l"/>
                <a:tab pos="2222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i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Corner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response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invariant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image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rotation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393700" y="6654800"/>
            <a:ext cx="2349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Kristen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Grauman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55825" y="5600700"/>
            <a:ext cx="5197475" cy="474662"/>
          </a:xfrm>
          <a:custGeom>
            <a:avLst/>
            <a:gdLst>
              <a:gd name="connsiteX0" fmla="*/ 6350 w 5197475"/>
              <a:gd name="connsiteY0" fmla="*/ 468312 h 474662"/>
              <a:gd name="connsiteX1" fmla="*/ 5191125 w 5197475"/>
              <a:gd name="connsiteY1" fmla="*/ 468312 h 474662"/>
              <a:gd name="connsiteX2" fmla="*/ 5191125 w 5197475"/>
              <a:gd name="connsiteY2" fmla="*/ 6350 h 474662"/>
              <a:gd name="connsiteX3" fmla="*/ 6350 w 5197475"/>
              <a:gd name="connsiteY3" fmla="*/ 6350 h 474662"/>
              <a:gd name="connsiteX4" fmla="*/ 6350 w 5197475"/>
              <a:gd name="connsiteY4" fmla="*/ 468312 h 474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97475" h="474662">
                <a:moveTo>
                  <a:pt x="6350" y="468312"/>
                </a:moveTo>
                <a:lnTo>
                  <a:pt x="5191125" y="468312"/>
                </a:lnTo>
                <a:lnTo>
                  <a:pt x="5191125" y="6350"/>
                </a:lnTo>
                <a:lnTo>
                  <a:pt x="6350" y="6350"/>
                </a:lnTo>
                <a:lnTo>
                  <a:pt x="6350" y="46831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62200" y="3304030"/>
            <a:ext cx="406400" cy="353569"/>
          </a:xfrm>
          <a:custGeom>
            <a:avLst/>
            <a:gdLst>
              <a:gd name="connsiteX0" fmla="*/ 12700 w 406400"/>
              <a:gd name="connsiteY0" fmla="*/ 340869 h 353569"/>
              <a:gd name="connsiteX1" fmla="*/ 33908 w 406400"/>
              <a:gd name="connsiteY1" fmla="*/ 115191 h 353569"/>
              <a:gd name="connsiteX2" fmla="*/ 107950 w 406400"/>
              <a:gd name="connsiteY2" fmla="*/ 27433 h 353569"/>
              <a:gd name="connsiteX3" fmla="*/ 245491 w 406400"/>
              <a:gd name="connsiteY3" fmla="*/ 14860 h 353569"/>
              <a:gd name="connsiteX4" fmla="*/ 393700 w 406400"/>
              <a:gd name="connsiteY4" fmla="*/ 52452 h 3535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353569">
                <a:moveTo>
                  <a:pt x="12700" y="340869"/>
                </a:moveTo>
                <a:cubicBezTo>
                  <a:pt x="15367" y="254129"/>
                  <a:pt x="18033" y="167387"/>
                  <a:pt x="33908" y="115191"/>
                </a:cubicBezTo>
                <a:cubicBezTo>
                  <a:pt x="49783" y="62866"/>
                  <a:pt x="72644" y="44070"/>
                  <a:pt x="107950" y="27433"/>
                </a:cubicBezTo>
                <a:cubicBezTo>
                  <a:pt x="143255" y="10669"/>
                  <a:pt x="197866" y="10669"/>
                  <a:pt x="245491" y="14860"/>
                </a:cubicBezTo>
                <a:cubicBezTo>
                  <a:pt x="293116" y="19051"/>
                  <a:pt x="343407" y="35688"/>
                  <a:pt x="393700" y="52452"/>
                </a:cubicBez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313051" y="3209925"/>
            <a:ext cx="381000" cy="381000"/>
          </a:xfrm>
          <a:custGeom>
            <a:avLst/>
            <a:gdLst>
              <a:gd name="connsiteX0" fmla="*/ 0 w 381000"/>
              <a:gd name="connsiteY0" fmla="*/ 381000 h 381000"/>
              <a:gd name="connsiteX1" fmla="*/ 381000 w 381000"/>
              <a:gd name="connsiteY1" fmla="*/ 381000 h 381000"/>
              <a:gd name="connsiteX2" fmla="*/ 381000 w 381000"/>
              <a:gd name="connsiteY2" fmla="*/ 0 h 381000"/>
              <a:gd name="connsiteX3" fmla="*/ 0 w 381000"/>
              <a:gd name="connsiteY3" fmla="*/ 0 h 381000"/>
              <a:gd name="connsiteX4" fmla="*/ 0 w 381000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DDEFF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06701" y="3203575"/>
            <a:ext cx="393700" cy="393700"/>
          </a:xfrm>
          <a:custGeom>
            <a:avLst/>
            <a:gdLst>
              <a:gd name="connsiteX0" fmla="*/ 6350 w 393700"/>
              <a:gd name="connsiteY0" fmla="*/ 387350 h 393700"/>
              <a:gd name="connsiteX1" fmla="*/ 387350 w 393700"/>
              <a:gd name="connsiteY1" fmla="*/ 387350 h 393700"/>
              <a:gd name="connsiteX2" fmla="*/ 387350 w 393700"/>
              <a:gd name="connsiteY2" fmla="*/ 6350 h 393700"/>
              <a:gd name="connsiteX3" fmla="*/ 6350 w 393700"/>
              <a:gd name="connsiteY3" fmla="*/ 6350 h 393700"/>
              <a:gd name="connsiteX4" fmla="*/ 6350 w 393700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3700" h="393700">
                <a:moveTo>
                  <a:pt x="6350" y="387350"/>
                </a:moveTo>
                <a:lnTo>
                  <a:pt x="387350" y="387350"/>
                </a:lnTo>
                <a:lnTo>
                  <a:pt x="387350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651500" y="2892730"/>
            <a:ext cx="2781300" cy="2033345"/>
          </a:xfrm>
          <a:custGeom>
            <a:avLst/>
            <a:gdLst>
              <a:gd name="connsiteX0" fmla="*/ 19050 w 2781300"/>
              <a:gd name="connsiteY0" fmla="*/ 2014295 h 2033345"/>
              <a:gd name="connsiteX1" fmla="*/ 171450 w 2781300"/>
              <a:gd name="connsiteY1" fmla="*/ 642695 h 2033345"/>
              <a:gd name="connsiteX2" fmla="*/ 704850 w 2781300"/>
              <a:gd name="connsiteY2" fmla="*/ 109295 h 2033345"/>
              <a:gd name="connsiteX3" fmla="*/ 1695450 w 2781300"/>
              <a:gd name="connsiteY3" fmla="*/ 33095 h 2033345"/>
              <a:gd name="connsiteX4" fmla="*/ 2762250 w 2781300"/>
              <a:gd name="connsiteY4" fmla="*/ 261695 h 20333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81300" h="2033345">
                <a:moveTo>
                  <a:pt x="19050" y="2014295"/>
                </a:moveTo>
                <a:cubicBezTo>
                  <a:pt x="38100" y="1487245"/>
                  <a:pt x="57150" y="960195"/>
                  <a:pt x="171450" y="642695"/>
                </a:cubicBezTo>
                <a:cubicBezTo>
                  <a:pt x="285750" y="325195"/>
                  <a:pt x="450850" y="210895"/>
                  <a:pt x="704850" y="109295"/>
                </a:cubicBezTo>
                <a:cubicBezTo>
                  <a:pt x="958850" y="7695"/>
                  <a:pt x="1352550" y="7695"/>
                  <a:pt x="1695450" y="33095"/>
                </a:cubicBezTo>
                <a:cubicBezTo>
                  <a:pt x="2038350" y="58495"/>
                  <a:pt x="2400300" y="160095"/>
                  <a:pt x="2762250" y="26169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594350" y="3459226"/>
            <a:ext cx="381000" cy="381000"/>
          </a:xfrm>
          <a:custGeom>
            <a:avLst/>
            <a:gdLst>
              <a:gd name="connsiteX0" fmla="*/ 0 w 381000"/>
              <a:gd name="connsiteY0" fmla="*/ 381000 h 381000"/>
              <a:gd name="connsiteX1" fmla="*/ 381000 w 381000"/>
              <a:gd name="connsiteY1" fmla="*/ 381000 h 381000"/>
              <a:gd name="connsiteX2" fmla="*/ 381000 w 381000"/>
              <a:gd name="connsiteY2" fmla="*/ 0 h 381000"/>
              <a:gd name="connsiteX3" fmla="*/ 0 w 381000"/>
              <a:gd name="connsiteY3" fmla="*/ 0 h 381000"/>
              <a:gd name="connsiteX4" fmla="*/ 0 w 381000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DDEFF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588000" y="3452876"/>
            <a:ext cx="393700" cy="393700"/>
          </a:xfrm>
          <a:custGeom>
            <a:avLst/>
            <a:gdLst>
              <a:gd name="connsiteX0" fmla="*/ 6350 w 393700"/>
              <a:gd name="connsiteY0" fmla="*/ 387350 h 393700"/>
              <a:gd name="connsiteX1" fmla="*/ 387350 w 393700"/>
              <a:gd name="connsiteY1" fmla="*/ 387350 h 393700"/>
              <a:gd name="connsiteX2" fmla="*/ 387350 w 393700"/>
              <a:gd name="connsiteY2" fmla="*/ 6350 h 393700"/>
              <a:gd name="connsiteX3" fmla="*/ 6350 w 393700"/>
              <a:gd name="connsiteY3" fmla="*/ 6350 h 393700"/>
              <a:gd name="connsiteX4" fmla="*/ 6350 w 393700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3700" h="393700">
                <a:moveTo>
                  <a:pt x="6350" y="387350"/>
                </a:moveTo>
                <a:lnTo>
                  <a:pt x="387350" y="387350"/>
                </a:lnTo>
                <a:lnTo>
                  <a:pt x="387350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975350" y="2925826"/>
            <a:ext cx="381000" cy="381000"/>
          </a:xfrm>
          <a:custGeom>
            <a:avLst/>
            <a:gdLst>
              <a:gd name="connsiteX0" fmla="*/ 0 w 381000"/>
              <a:gd name="connsiteY0" fmla="*/ 381000 h 381000"/>
              <a:gd name="connsiteX1" fmla="*/ 381000 w 381000"/>
              <a:gd name="connsiteY1" fmla="*/ 381000 h 381000"/>
              <a:gd name="connsiteX2" fmla="*/ 381000 w 381000"/>
              <a:gd name="connsiteY2" fmla="*/ 0 h 381000"/>
              <a:gd name="connsiteX3" fmla="*/ 0 w 381000"/>
              <a:gd name="connsiteY3" fmla="*/ 0 h 381000"/>
              <a:gd name="connsiteX4" fmla="*/ 0 w 381000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DDEFF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969000" y="2919476"/>
            <a:ext cx="393700" cy="393700"/>
          </a:xfrm>
          <a:custGeom>
            <a:avLst/>
            <a:gdLst>
              <a:gd name="connsiteX0" fmla="*/ 6350 w 393700"/>
              <a:gd name="connsiteY0" fmla="*/ 387350 h 393700"/>
              <a:gd name="connsiteX1" fmla="*/ 387350 w 393700"/>
              <a:gd name="connsiteY1" fmla="*/ 387350 h 393700"/>
              <a:gd name="connsiteX2" fmla="*/ 387350 w 393700"/>
              <a:gd name="connsiteY2" fmla="*/ 6350 h 393700"/>
              <a:gd name="connsiteX3" fmla="*/ 6350 w 393700"/>
              <a:gd name="connsiteY3" fmla="*/ 6350 h 393700"/>
              <a:gd name="connsiteX4" fmla="*/ 6350 w 393700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3700" h="393700">
                <a:moveTo>
                  <a:pt x="6350" y="387350"/>
                </a:moveTo>
                <a:lnTo>
                  <a:pt x="387350" y="387350"/>
                </a:lnTo>
                <a:lnTo>
                  <a:pt x="387350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27901" y="2711450"/>
            <a:ext cx="381000" cy="381000"/>
          </a:xfrm>
          <a:custGeom>
            <a:avLst/>
            <a:gdLst>
              <a:gd name="connsiteX0" fmla="*/ 0 w 381000"/>
              <a:gd name="connsiteY0" fmla="*/ 381000 h 381000"/>
              <a:gd name="connsiteX1" fmla="*/ 381000 w 381000"/>
              <a:gd name="connsiteY1" fmla="*/ 381000 h 381000"/>
              <a:gd name="connsiteX2" fmla="*/ 381000 w 381000"/>
              <a:gd name="connsiteY2" fmla="*/ 0 h 381000"/>
              <a:gd name="connsiteX3" fmla="*/ 0 w 381000"/>
              <a:gd name="connsiteY3" fmla="*/ 0 h 381000"/>
              <a:gd name="connsiteX4" fmla="*/ 0 w 381000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DDEFF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21551" y="2705100"/>
            <a:ext cx="393700" cy="393700"/>
          </a:xfrm>
          <a:custGeom>
            <a:avLst/>
            <a:gdLst>
              <a:gd name="connsiteX0" fmla="*/ 6350 w 393700"/>
              <a:gd name="connsiteY0" fmla="*/ 387350 h 393700"/>
              <a:gd name="connsiteX1" fmla="*/ 387350 w 393700"/>
              <a:gd name="connsiteY1" fmla="*/ 387350 h 393700"/>
              <a:gd name="connsiteX2" fmla="*/ 387350 w 393700"/>
              <a:gd name="connsiteY2" fmla="*/ 6350 h 393700"/>
              <a:gd name="connsiteX3" fmla="*/ 6350 w 393700"/>
              <a:gd name="connsiteY3" fmla="*/ 6350 h 393700"/>
              <a:gd name="connsiteX4" fmla="*/ 6350 w 393700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3700" h="393700">
                <a:moveTo>
                  <a:pt x="6350" y="387350"/>
                </a:moveTo>
                <a:lnTo>
                  <a:pt x="387350" y="387350"/>
                </a:lnTo>
                <a:lnTo>
                  <a:pt x="387350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738498" y="3002026"/>
            <a:ext cx="1414526" cy="838200"/>
          </a:xfrm>
          <a:custGeom>
            <a:avLst/>
            <a:gdLst>
              <a:gd name="connsiteX0" fmla="*/ 995426 w 1414526"/>
              <a:gd name="connsiteY0" fmla="*/ 0 h 838200"/>
              <a:gd name="connsiteX1" fmla="*/ 995426 w 1414526"/>
              <a:gd name="connsiteY1" fmla="*/ 209550 h 838200"/>
              <a:gd name="connsiteX2" fmla="*/ 0 w 1414526"/>
              <a:gd name="connsiteY2" fmla="*/ 209550 h 838200"/>
              <a:gd name="connsiteX3" fmla="*/ 0 w 1414526"/>
              <a:gd name="connsiteY3" fmla="*/ 628650 h 838200"/>
              <a:gd name="connsiteX4" fmla="*/ 995426 w 1414526"/>
              <a:gd name="connsiteY4" fmla="*/ 628650 h 838200"/>
              <a:gd name="connsiteX5" fmla="*/ 995426 w 1414526"/>
              <a:gd name="connsiteY5" fmla="*/ 838200 h 838200"/>
              <a:gd name="connsiteX6" fmla="*/ 1414526 w 1414526"/>
              <a:gd name="connsiteY6" fmla="*/ 419100 h 838200"/>
              <a:gd name="connsiteX7" fmla="*/ 995426 w 1414526"/>
              <a:gd name="connsiteY7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414526" h="838200">
                <a:moveTo>
                  <a:pt x="995426" y="0"/>
                </a:moveTo>
                <a:lnTo>
                  <a:pt x="995426" y="209550"/>
                </a:lnTo>
                <a:lnTo>
                  <a:pt x="0" y="209550"/>
                </a:lnTo>
                <a:lnTo>
                  <a:pt x="0" y="628650"/>
                </a:lnTo>
                <a:lnTo>
                  <a:pt x="995426" y="628650"/>
                </a:lnTo>
                <a:lnTo>
                  <a:pt x="995426" y="838200"/>
                </a:lnTo>
                <a:lnTo>
                  <a:pt x="1414526" y="419100"/>
                </a:lnTo>
                <a:lnTo>
                  <a:pt x="995426" y="0"/>
                </a:ln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581400" y="3211576"/>
            <a:ext cx="104775" cy="419100"/>
          </a:xfrm>
          <a:custGeom>
            <a:avLst/>
            <a:gdLst>
              <a:gd name="connsiteX0" fmla="*/ 0 w 104775"/>
              <a:gd name="connsiteY0" fmla="*/ 419100 h 419100"/>
              <a:gd name="connsiteX1" fmla="*/ 104775 w 104775"/>
              <a:gd name="connsiteY1" fmla="*/ 419100 h 419100"/>
              <a:gd name="connsiteX2" fmla="*/ 104775 w 104775"/>
              <a:gd name="connsiteY2" fmla="*/ 0 h 419100"/>
              <a:gd name="connsiteX3" fmla="*/ 0 w 104775"/>
              <a:gd name="connsiteY3" fmla="*/ 0 h 419100"/>
              <a:gd name="connsiteX4" fmla="*/ 0 w 104775"/>
              <a:gd name="connsiteY4" fmla="*/ 41910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775" h="419100">
                <a:moveTo>
                  <a:pt x="0" y="419100"/>
                </a:moveTo>
                <a:lnTo>
                  <a:pt x="104775" y="419100"/>
                </a:lnTo>
                <a:lnTo>
                  <a:pt x="104775" y="0"/>
                </a:lnTo>
                <a:lnTo>
                  <a:pt x="0" y="0"/>
                </a:lnTo>
                <a:lnTo>
                  <a:pt x="0" y="419100"/>
                </a:ln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76625" y="3211576"/>
            <a:ext cx="52387" cy="419100"/>
          </a:xfrm>
          <a:custGeom>
            <a:avLst/>
            <a:gdLst>
              <a:gd name="connsiteX0" fmla="*/ 26193 w 52387"/>
              <a:gd name="connsiteY0" fmla="*/ 0 h 419100"/>
              <a:gd name="connsiteX1" fmla="*/ 26193 w 52387"/>
              <a:gd name="connsiteY1" fmla="*/ 41910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387" h="419100">
                <a:moveTo>
                  <a:pt x="26193" y="0"/>
                </a:moveTo>
                <a:lnTo>
                  <a:pt x="26193" y="419100"/>
                </a:lnTo>
              </a:path>
            </a:pathLst>
          </a:custGeom>
          <a:ln w="63500">
            <a:solidFill>
              <a:srgbClr val="BBE0E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732148" y="2995676"/>
            <a:ext cx="1427226" cy="850900"/>
          </a:xfrm>
          <a:custGeom>
            <a:avLst/>
            <a:gdLst>
              <a:gd name="connsiteX0" fmla="*/ 1001776 w 1427226"/>
              <a:gd name="connsiteY0" fmla="*/ 6350 h 850900"/>
              <a:gd name="connsiteX1" fmla="*/ 1001776 w 1427226"/>
              <a:gd name="connsiteY1" fmla="*/ 215900 h 850900"/>
              <a:gd name="connsiteX2" fmla="*/ 6350 w 1427226"/>
              <a:gd name="connsiteY2" fmla="*/ 215900 h 850900"/>
              <a:gd name="connsiteX3" fmla="*/ 6350 w 1427226"/>
              <a:gd name="connsiteY3" fmla="*/ 635000 h 850900"/>
              <a:gd name="connsiteX4" fmla="*/ 1001776 w 1427226"/>
              <a:gd name="connsiteY4" fmla="*/ 635000 h 850900"/>
              <a:gd name="connsiteX5" fmla="*/ 1001776 w 1427226"/>
              <a:gd name="connsiteY5" fmla="*/ 844550 h 850900"/>
              <a:gd name="connsiteX6" fmla="*/ 1420876 w 1427226"/>
              <a:gd name="connsiteY6" fmla="*/ 425450 h 850900"/>
              <a:gd name="connsiteX7" fmla="*/ 1001776 w 1427226"/>
              <a:gd name="connsiteY7" fmla="*/ 6350 h 85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427226" h="850900">
                <a:moveTo>
                  <a:pt x="1001776" y="6350"/>
                </a:moveTo>
                <a:lnTo>
                  <a:pt x="1001776" y="215900"/>
                </a:lnTo>
                <a:lnTo>
                  <a:pt x="6350" y="215900"/>
                </a:lnTo>
                <a:lnTo>
                  <a:pt x="6350" y="635000"/>
                </a:lnTo>
                <a:lnTo>
                  <a:pt x="1001776" y="635000"/>
                </a:lnTo>
                <a:lnTo>
                  <a:pt x="1001776" y="844550"/>
                </a:lnTo>
                <a:lnTo>
                  <a:pt x="1420876" y="425450"/>
                </a:lnTo>
                <a:lnTo>
                  <a:pt x="1001776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575050" y="3205226"/>
            <a:ext cx="117475" cy="431800"/>
          </a:xfrm>
          <a:custGeom>
            <a:avLst/>
            <a:gdLst>
              <a:gd name="connsiteX0" fmla="*/ 6350 w 117475"/>
              <a:gd name="connsiteY0" fmla="*/ 425450 h 431800"/>
              <a:gd name="connsiteX1" fmla="*/ 111125 w 117475"/>
              <a:gd name="connsiteY1" fmla="*/ 425450 h 431800"/>
              <a:gd name="connsiteX2" fmla="*/ 111125 w 117475"/>
              <a:gd name="connsiteY2" fmla="*/ 6350 h 431800"/>
              <a:gd name="connsiteX3" fmla="*/ 6350 w 117475"/>
              <a:gd name="connsiteY3" fmla="*/ 6350 h 431800"/>
              <a:gd name="connsiteX4" fmla="*/ 6350 w 117475"/>
              <a:gd name="connsiteY4" fmla="*/ 42545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475" h="431800">
                <a:moveTo>
                  <a:pt x="6350" y="425450"/>
                </a:moveTo>
                <a:lnTo>
                  <a:pt x="111125" y="425450"/>
                </a:lnTo>
                <a:lnTo>
                  <a:pt x="111125" y="6350"/>
                </a:lnTo>
                <a:lnTo>
                  <a:pt x="6350" y="6350"/>
                </a:lnTo>
                <a:lnTo>
                  <a:pt x="6350" y="425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470275" y="3205226"/>
            <a:ext cx="65087" cy="431800"/>
          </a:xfrm>
          <a:custGeom>
            <a:avLst/>
            <a:gdLst>
              <a:gd name="connsiteX0" fmla="*/ 6350 w 65087"/>
              <a:gd name="connsiteY0" fmla="*/ 425450 h 431800"/>
              <a:gd name="connsiteX1" fmla="*/ 58737 w 65087"/>
              <a:gd name="connsiteY1" fmla="*/ 425450 h 431800"/>
              <a:gd name="connsiteX2" fmla="*/ 58737 w 65087"/>
              <a:gd name="connsiteY2" fmla="*/ 6350 h 431800"/>
              <a:gd name="connsiteX3" fmla="*/ 6350 w 65087"/>
              <a:gd name="connsiteY3" fmla="*/ 6350 h 431800"/>
              <a:gd name="connsiteX4" fmla="*/ 6350 w 65087"/>
              <a:gd name="connsiteY4" fmla="*/ 42545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087" h="431800">
                <a:moveTo>
                  <a:pt x="6350" y="425450"/>
                </a:moveTo>
                <a:lnTo>
                  <a:pt x="58737" y="425450"/>
                </a:lnTo>
                <a:lnTo>
                  <a:pt x="58737" y="6350"/>
                </a:lnTo>
                <a:lnTo>
                  <a:pt x="6350" y="6350"/>
                </a:lnTo>
                <a:lnTo>
                  <a:pt x="6350" y="425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22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23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46100" y="520700"/>
            <a:ext cx="3308598" cy="7643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Scale invariance?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</p:txBody>
      </p:sp>
      <p:sp>
        <p:nvSpPr>
          <p:cNvPr id="25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54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93700" y="6654800"/>
            <a:ext cx="2349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Kristen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Grauman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045200" y="4470400"/>
            <a:ext cx="1981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All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points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will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be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692400" y="4813300"/>
            <a:ext cx="54610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2004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classified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edges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!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3200400" algn="l"/>
              </a:tabLst>
            </a:pPr>
            <a:r>
              <a:rPr lang="en-US" altLang="zh-CN" sz="2400" b="1" i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Not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invariant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image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scale!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120900" y="4470400"/>
            <a:ext cx="812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Corner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55825" y="5600700"/>
            <a:ext cx="5197475" cy="474662"/>
          </a:xfrm>
          <a:custGeom>
            <a:avLst/>
            <a:gdLst>
              <a:gd name="connsiteX0" fmla="*/ 6350 w 5197475"/>
              <a:gd name="connsiteY0" fmla="*/ 468312 h 474662"/>
              <a:gd name="connsiteX1" fmla="*/ 5191125 w 5197475"/>
              <a:gd name="connsiteY1" fmla="*/ 468312 h 474662"/>
              <a:gd name="connsiteX2" fmla="*/ 5191125 w 5197475"/>
              <a:gd name="connsiteY2" fmla="*/ 6350 h 474662"/>
              <a:gd name="connsiteX3" fmla="*/ 6350 w 5197475"/>
              <a:gd name="connsiteY3" fmla="*/ 6350 h 474662"/>
              <a:gd name="connsiteX4" fmla="*/ 6350 w 5197475"/>
              <a:gd name="connsiteY4" fmla="*/ 468312 h 474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97475" h="474662">
                <a:moveTo>
                  <a:pt x="6350" y="468312"/>
                </a:moveTo>
                <a:lnTo>
                  <a:pt x="5191125" y="468312"/>
                </a:lnTo>
                <a:lnTo>
                  <a:pt x="5191125" y="6350"/>
                </a:lnTo>
                <a:lnTo>
                  <a:pt x="6350" y="6350"/>
                </a:lnTo>
                <a:lnTo>
                  <a:pt x="6350" y="46831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22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23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27780" y="527924"/>
            <a:ext cx="4611840" cy="7643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r"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Illumination </a:t>
            </a:r>
            <a:r>
              <a:rPr lang="en-US" altLang="zh-CN" sz="3206" b="1" dirty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invariance?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</p:txBody>
      </p:sp>
      <p:sp>
        <p:nvSpPr>
          <p:cNvPr id="25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54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93700" y="6654800"/>
            <a:ext cx="2349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Kristen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Grauman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057400"/>
            <a:ext cx="6235700" cy="2075915"/>
          </a:xfrm>
          <a:prstGeom prst="rect">
            <a:avLst/>
          </a:prstGeom>
        </p:spPr>
      </p:pic>
      <p:sp>
        <p:nvSpPr>
          <p:cNvPr id="33" name="TextBox 1"/>
          <p:cNvSpPr txBox="1"/>
          <p:nvPr/>
        </p:nvSpPr>
        <p:spPr>
          <a:xfrm>
            <a:off x="5486400" y="4204652"/>
            <a:ext cx="2091919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Use only gradient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614553" y="4934796"/>
            <a:ext cx="4280018" cy="11490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200400" algn="l"/>
              </a:tabLst>
            </a:pPr>
            <a:r>
              <a:rPr lang="en-US" altLang="zh-CN" dirty="0" smtClean="0"/>
              <a:t>	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3200400" algn="l"/>
              </a:tabLst>
            </a:pPr>
            <a:r>
              <a:rPr lang="en-US" altLang="zh-CN" sz="2400" b="1" dirty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Invariant to additive changes!</a:t>
            </a:r>
          </a:p>
        </p:txBody>
      </p:sp>
    </p:spTree>
    <p:extLst>
      <p:ext uri="{BB962C8B-B14F-4D97-AF65-F5344CB8AC3E}">
        <p14:creationId xmlns:p14="http://schemas.microsoft.com/office/powerpoint/2010/main" val="1759973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斑点检测（</a:t>
            </a:r>
            <a:r>
              <a:rPr lang="en-US" altLang="zh-CN" dirty="0" smtClean="0"/>
              <a:t>Blob Detection)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448675" cy="552450"/>
          </a:xfrm>
        </p:spPr>
        <p:txBody>
          <a:bodyPr/>
          <a:lstStyle/>
          <a:p>
            <a:r>
              <a:rPr lang="zh-CN" altLang="en-US" dirty="0" smtClean="0"/>
              <a:t>斑点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83166"/>
            <a:ext cx="6400800" cy="445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45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图像匹配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659915" y="6019800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同一物体，不同场景</a:t>
            </a:r>
            <a:endParaRPr lang="zh-CN" altLang="en-US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670671"/>
            <a:ext cx="832215" cy="9102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314241"/>
            <a:ext cx="2362200" cy="21998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347071"/>
            <a:ext cx="2421271" cy="2177519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 bwMode="auto">
          <a:xfrm flipH="1">
            <a:off x="2514600" y="2209800"/>
            <a:ext cx="2133600" cy="2438400"/>
          </a:xfrm>
          <a:prstGeom prst="straightConnector1">
            <a:avLst/>
          </a:prstGeom>
          <a:noFill/>
          <a:ln w="317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接箭头连接符 11"/>
          <p:cNvCxnSpPr/>
          <p:nvPr/>
        </p:nvCxnSpPr>
        <p:spPr bwMode="auto">
          <a:xfrm>
            <a:off x="4648200" y="2209800"/>
            <a:ext cx="1905000" cy="2362200"/>
          </a:xfrm>
          <a:prstGeom prst="straightConnector1">
            <a:avLst/>
          </a:prstGeom>
          <a:noFill/>
          <a:ln w="317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48588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斑点检测（</a:t>
            </a:r>
            <a:r>
              <a:rPr lang="en-US" altLang="zh-CN" dirty="0" smtClean="0"/>
              <a:t>Blob Detection)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448675" cy="552450"/>
          </a:xfrm>
        </p:spPr>
        <p:txBody>
          <a:bodyPr/>
          <a:lstStyle/>
          <a:p>
            <a:r>
              <a:rPr lang="zh-CN" altLang="en-US" dirty="0" smtClean="0"/>
              <a:t>斑点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438400"/>
            <a:ext cx="537302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52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971800"/>
            <a:ext cx="8332788" cy="973138"/>
          </a:xfrm>
        </p:spPr>
        <p:txBody>
          <a:bodyPr/>
          <a:lstStyle/>
          <a:p>
            <a:pPr algn="ctr"/>
            <a:r>
              <a:rPr lang="zh-CN" altLang="en-US" dirty="0" smtClean="0"/>
              <a:t>斑点有何特征？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4974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1066800"/>
            <a:ext cx="8332788" cy="973138"/>
          </a:xfrm>
        </p:spPr>
        <p:txBody>
          <a:bodyPr/>
          <a:lstStyle/>
          <a:p>
            <a:pPr algn="ctr"/>
            <a:r>
              <a:rPr lang="zh-CN" altLang="en-US" dirty="0" smtClean="0"/>
              <a:t>斑点有何特征？</a:t>
            </a:r>
            <a:endParaRPr lang="zh-CN" altLang="en-US" dirty="0"/>
          </a:p>
        </p:txBody>
      </p:sp>
      <p:graphicFrame>
        <p:nvGraphicFramePr>
          <p:cNvPr id="3" name="Object 4"/>
          <p:cNvGraphicFramePr>
            <a:graphicFrameLocks noGrp="1" noChangeAspect="1"/>
          </p:cNvGraphicFramePr>
          <p:nvPr>
            <p:ph sz="half" idx="4294967295"/>
            <p:extLst/>
          </p:nvPr>
        </p:nvGraphicFramePr>
        <p:xfrm>
          <a:off x="2476500" y="2758550"/>
          <a:ext cx="387087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公式" r:id="rId3" imgW="1193800" imgH="444500" progId="Equation.3">
                  <p:embed/>
                </p:oleObj>
              </mc:Choice>
              <mc:Fallback>
                <p:oleObj name="公式" r:id="rId3" imgW="11938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0" y="2758550"/>
                        <a:ext cx="387087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1295400" y="4990278"/>
            <a:ext cx="1600200" cy="1600200"/>
            <a:chOff x="1056" y="2928"/>
            <a:chExt cx="1008" cy="1008"/>
          </a:xfrm>
        </p:grpSpPr>
        <p:sp>
          <p:nvSpPr>
            <p:cNvPr id="5" name="Rectangle 24"/>
            <p:cNvSpPr>
              <a:spLocks noChangeArrowheads="1"/>
            </p:cNvSpPr>
            <p:nvPr/>
          </p:nvSpPr>
          <p:spPr bwMode="auto">
            <a:xfrm>
              <a:off x="1392" y="2928"/>
              <a:ext cx="336" cy="336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kumimoji="1"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Rectangle 25"/>
            <p:cNvSpPr>
              <a:spLocks noChangeArrowheads="1"/>
            </p:cNvSpPr>
            <p:nvPr/>
          </p:nvSpPr>
          <p:spPr bwMode="auto">
            <a:xfrm>
              <a:off x="1392" y="3600"/>
              <a:ext cx="336" cy="336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kumimoji="1"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Rectangle 26"/>
            <p:cNvSpPr>
              <a:spLocks noChangeArrowheads="1"/>
            </p:cNvSpPr>
            <p:nvPr/>
          </p:nvSpPr>
          <p:spPr bwMode="auto">
            <a:xfrm>
              <a:off x="1392" y="3264"/>
              <a:ext cx="336" cy="336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-4</a:t>
              </a:r>
              <a:endParaRPr kumimoji="1"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1728" y="2928"/>
              <a:ext cx="336" cy="336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kumimoji="1"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Rectangle 28"/>
            <p:cNvSpPr>
              <a:spLocks noChangeArrowheads="1"/>
            </p:cNvSpPr>
            <p:nvPr/>
          </p:nvSpPr>
          <p:spPr bwMode="auto">
            <a:xfrm>
              <a:off x="1728" y="3600"/>
              <a:ext cx="336" cy="336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kumimoji="1"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Rectangle 29"/>
            <p:cNvSpPr>
              <a:spLocks noChangeArrowheads="1"/>
            </p:cNvSpPr>
            <p:nvPr/>
          </p:nvSpPr>
          <p:spPr bwMode="auto">
            <a:xfrm>
              <a:off x="1728" y="3264"/>
              <a:ext cx="336" cy="336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1" name="Rectangle 30"/>
            <p:cNvSpPr>
              <a:spLocks noChangeArrowheads="1"/>
            </p:cNvSpPr>
            <p:nvPr/>
          </p:nvSpPr>
          <p:spPr bwMode="auto">
            <a:xfrm>
              <a:off x="1056" y="2928"/>
              <a:ext cx="336" cy="336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kumimoji="1"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Rectangle 31"/>
            <p:cNvSpPr>
              <a:spLocks noChangeArrowheads="1"/>
            </p:cNvSpPr>
            <p:nvPr/>
          </p:nvSpPr>
          <p:spPr bwMode="auto">
            <a:xfrm>
              <a:off x="1056" y="3600"/>
              <a:ext cx="336" cy="336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kumimoji="1"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Rectangle 32"/>
            <p:cNvSpPr>
              <a:spLocks noChangeArrowheads="1"/>
            </p:cNvSpPr>
            <p:nvPr/>
          </p:nvSpPr>
          <p:spPr bwMode="auto">
            <a:xfrm>
              <a:off x="1056" y="3264"/>
              <a:ext cx="336" cy="336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kumimoji="1"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Group 43"/>
          <p:cNvGrpSpPr>
            <a:grpSpLocks/>
          </p:cNvGrpSpPr>
          <p:nvPr/>
        </p:nvGrpSpPr>
        <p:grpSpPr bwMode="auto">
          <a:xfrm>
            <a:off x="6172200" y="4990278"/>
            <a:ext cx="1600200" cy="1600200"/>
            <a:chOff x="1056" y="2928"/>
            <a:chExt cx="1008" cy="1008"/>
          </a:xfrm>
        </p:grpSpPr>
        <p:sp>
          <p:nvSpPr>
            <p:cNvPr id="15" name="Rectangle 44"/>
            <p:cNvSpPr>
              <a:spLocks noChangeArrowheads="1"/>
            </p:cNvSpPr>
            <p:nvPr/>
          </p:nvSpPr>
          <p:spPr bwMode="auto">
            <a:xfrm>
              <a:off x="1392" y="2928"/>
              <a:ext cx="336" cy="336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dirty="0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Rectangle 45"/>
            <p:cNvSpPr>
              <a:spLocks noChangeArrowheads="1"/>
            </p:cNvSpPr>
            <p:nvPr/>
          </p:nvSpPr>
          <p:spPr bwMode="auto">
            <a:xfrm>
              <a:off x="1392" y="3600"/>
              <a:ext cx="336" cy="336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kumimoji="1"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Rectangle 46"/>
            <p:cNvSpPr>
              <a:spLocks noChangeArrowheads="1"/>
            </p:cNvSpPr>
            <p:nvPr/>
          </p:nvSpPr>
          <p:spPr bwMode="auto">
            <a:xfrm>
              <a:off x="1392" y="3264"/>
              <a:ext cx="336" cy="336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dirty="0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-8</a:t>
              </a:r>
              <a:endPara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/>
          </p:nvSpPr>
          <p:spPr bwMode="auto">
            <a:xfrm>
              <a:off x="1728" y="2928"/>
              <a:ext cx="336" cy="336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kumimoji="1"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Rectangle 48"/>
            <p:cNvSpPr>
              <a:spLocks noChangeArrowheads="1"/>
            </p:cNvSpPr>
            <p:nvPr/>
          </p:nvSpPr>
          <p:spPr bwMode="auto">
            <a:xfrm>
              <a:off x="1728" y="3600"/>
              <a:ext cx="336" cy="336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kumimoji="1"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Rectangle 49"/>
            <p:cNvSpPr>
              <a:spLocks noChangeArrowheads="1"/>
            </p:cNvSpPr>
            <p:nvPr/>
          </p:nvSpPr>
          <p:spPr bwMode="auto">
            <a:xfrm>
              <a:off x="1728" y="3264"/>
              <a:ext cx="336" cy="336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1" name="Rectangle 50"/>
            <p:cNvSpPr>
              <a:spLocks noChangeArrowheads="1"/>
            </p:cNvSpPr>
            <p:nvPr/>
          </p:nvSpPr>
          <p:spPr bwMode="auto">
            <a:xfrm>
              <a:off x="1056" y="2928"/>
              <a:ext cx="336" cy="336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kumimoji="1"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Rectangle 51"/>
            <p:cNvSpPr>
              <a:spLocks noChangeArrowheads="1"/>
            </p:cNvSpPr>
            <p:nvPr/>
          </p:nvSpPr>
          <p:spPr bwMode="auto">
            <a:xfrm>
              <a:off x="1056" y="3600"/>
              <a:ext cx="336" cy="336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kumimoji="1"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Rectangle 52"/>
            <p:cNvSpPr>
              <a:spLocks noChangeArrowheads="1"/>
            </p:cNvSpPr>
            <p:nvPr/>
          </p:nvSpPr>
          <p:spPr bwMode="auto">
            <a:xfrm>
              <a:off x="1056" y="3264"/>
              <a:ext cx="336" cy="336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kumimoji="1"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84345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图像（二维函数）的</a:t>
            </a:r>
            <a:r>
              <a:rPr lang="en-US" altLang="zh-CN" dirty="0" smtClean="0"/>
              <a:t>Hessian</a:t>
            </a:r>
            <a:r>
              <a:rPr lang="zh-CN" altLang="en-US" dirty="0" smtClean="0"/>
              <a:t>矩阵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23" y="2438400"/>
            <a:ext cx="3200400" cy="161842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022154" y="2284414"/>
            <a:ext cx="5105400" cy="4232054"/>
            <a:chOff x="304800" y="2303056"/>
            <a:chExt cx="5105400" cy="42320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2303056"/>
              <a:ext cx="5105400" cy="423205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778" y="5257801"/>
              <a:ext cx="1060222" cy="715444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82" y="4662571"/>
            <a:ext cx="2969043" cy="12048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55" y="5106001"/>
            <a:ext cx="3810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86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661150" y="1436750"/>
            <a:ext cx="1919351" cy="1500124"/>
          </a:xfrm>
          <a:custGeom>
            <a:avLst/>
            <a:gdLst>
              <a:gd name="connsiteX0" fmla="*/ 6350 w 1919351"/>
              <a:gd name="connsiteY0" fmla="*/ 1493774 h 1500124"/>
              <a:gd name="connsiteX1" fmla="*/ 1913001 w 1919351"/>
              <a:gd name="connsiteY1" fmla="*/ 1493774 h 1500124"/>
              <a:gd name="connsiteX2" fmla="*/ 1913001 w 1919351"/>
              <a:gd name="connsiteY2" fmla="*/ 6350 h 1500124"/>
              <a:gd name="connsiteX3" fmla="*/ 6350 w 1919351"/>
              <a:gd name="connsiteY3" fmla="*/ 6350 h 1500124"/>
              <a:gd name="connsiteX4" fmla="*/ 6350 w 1919351"/>
              <a:gd name="connsiteY4" fmla="*/ 1493774 h 15001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9351" h="1500124">
                <a:moveTo>
                  <a:pt x="6350" y="1493774"/>
                </a:moveTo>
                <a:lnTo>
                  <a:pt x="1913001" y="1493774"/>
                </a:lnTo>
                <a:lnTo>
                  <a:pt x="1913001" y="6350"/>
                </a:lnTo>
                <a:lnTo>
                  <a:pt x="6350" y="6350"/>
                </a:lnTo>
                <a:lnTo>
                  <a:pt x="6350" y="149377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75200" y="2298700"/>
            <a:ext cx="1790700" cy="1397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75200" y="3695700"/>
            <a:ext cx="1790700" cy="1397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67500" y="1435100"/>
            <a:ext cx="1917700" cy="1498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78600" y="3695700"/>
            <a:ext cx="1790700" cy="1397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11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 smtClean="0">
                <a:solidFill>
                  <a:srgbClr val="FFFFFF"/>
                </a:solidFill>
                <a:cs typeface="Times New Roman" pitchFamily="18" charset="0"/>
              </a:rPr>
              <a:t>WS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cs typeface="Times New Roman" pitchFamily="18" charset="0"/>
              </a:rPr>
              <a:t>14/15</a:t>
            </a:r>
          </a:p>
        </p:txBody>
      </p:sp>
      <p:sp>
        <p:nvSpPr>
          <p:cNvPr id="12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cs typeface="Times New Roman" pitchFamily="18" charset="0"/>
              </a:rPr>
              <a:t>Computer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cs typeface="Times New Roman" pitchFamily="18" charset="0"/>
              </a:rPr>
              <a:t>Vision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73100" y="2743200"/>
            <a:ext cx="1617430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zh-CN" sz="2392" i="1" dirty="0" smtClean="0">
                <a:solidFill>
                  <a:srgbClr val="000000"/>
                </a:solidFill>
                <a:cs typeface="Times New Roman" pitchFamily="18" charset="0"/>
              </a:rPr>
              <a:t>Hessian</a:t>
            </a:r>
            <a:r>
              <a:rPr lang="en-US" altLang="zh-CN" sz="2392" dirty="0" smtClean="0">
                <a:solidFill>
                  <a:srgbClr val="000000"/>
                </a:solidFill>
                <a:cs typeface="Times New Roman" pitchFamily="18" charset="0"/>
              </a:rPr>
              <a:t>(</a:t>
            </a:r>
            <a:r>
              <a:rPr lang="en-US" altLang="zh-CN" sz="2392" i="1" dirty="0" smtClean="0">
                <a:solidFill>
                  <a:srgbClr val="000000"/>
                </a:solidFill>
                <a:cs typeface="Times New Roman" pitchFamily="18" charset="0"/>
              </a:rPr>
              <a:t>I</a:t>
            </a:r>
            <a:r>
              <a:rPr lang="en-US" altLang="zh-CN" sz="2392" dirty="0" smtClean="0">
                <a:solidFill>
                  <a:srgbClr val="000000"/>
                </a:solidFill>
                <a:cs typeface="Times New Roman" pitchFamily="18" charset="0"/>
              </a:rPr>
              <a:t>) </a:t>
            </a:r>
            <a:r>
              <a:rPr lang="en-US" altLang="zh-CN" sz="239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392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endParaRPr lang="en-US" altLang="zh-CN" sz="2392" dirty="0" smtClean="0">
              <a:solidFill>
                <a:srgbClr val="000000"/>
              </a:solidFill>
              <a:latin typeface="Symbol" pitchFamily="18" charset="0"/>
              <a:cs typeface="Symbol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3886200" y="635000"/>
            <a:ext cx="1320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802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[Beaudet78]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46100" y="508000"/>
            <a:ext cx="32766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Hessian</a:t>
            </a:r>
            <a:r>
              <a:rPr lang="en-US" altLang="zh-CN" sz="320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Detector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3400"/>
              </a:lnSpc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solidFill>
                  <a:srgbClr val="000000"/>
                </a:solidFill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Hessian</a:t>
            </a:r>
            <a:r>
              <a:rPr lang="en-US" altLang="zh-CN" sz="24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determinant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55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136900" y="2552700"/>
            <a:ext cx="42479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CN" sz="2392" i="1" dirty="0" smtClean="0">
                <a:solidFill>
                  <a:srgbClr val="000000"/>
                </a:solidFill>
                <a:cs typeface="Times New Roman" pitchFamily="18" charset="0"/>
              </a:rPr>
              <a:t>I</a:t>
            </a:r>
            <a:r>
              <a:rPr lang="en-US" altLang="zh-CN" sz="1397" i="1" dirty="0" smtClean="0">
                <a:solidFill>
                  <a:srgbClr val="000000"/>
                </a:solidFill>
                <a:cs typeface="Times New Roman" pitchFamily="18" charset="0"/>
              </a:rPr>
              <a:t>xy</a:t>
            </a:r>
            <a:r>
              <a:rPr lang="en-US" altLang="zh-CN" sz="239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</a:t>
            </a:r>
          </a:p>
          <a:p>
            <a:pPr>
              <a:lnSpc>
                <a:spcPts val="4100"/>
              </a:lnSpc>
            </a:pPr>
            <a:r>
              <a:rPr lang="en-US" altLang="zh-CN" sz="2392" i="1" dirty="0" smtClean="0">
                <a:solidFill>
                  <a:srgbClr val="000000"/>
                </a:solidFill>
                <a:cs typeface="Times New Roman" pitchFamily="18" charset="0"/>
              </a:rPr>
              <a:t>I</a:t>
            </a:r>
            <a:r>
              <a:rPr lang="en-US" altLang="zh-CN" sz="1397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397" i="1" dirty="0" err="1" smtClean="0">
                <a:solidFill>
                  <a:srgbClr val="000000"/>
                </a:solidFill>
                <a:cs typeface="Times New Roman" pitchFamily="18" charset="0"/>
              </a:rPr>
              <a:t>yy</a:t>
            </a:r>
            <a:r>
              <a:rPr lang="en-US" altLang="zh-CN" sz="239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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374900" y="2552700"/>
            <a:ext cx="4191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CN" sz="239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</a:t>
            </a:r>
            <a:r>
              <a:rPr lang="en-US" altLang="zh-CN" sz="2392" i="1" dirty="0" smtClean="0">
                <a:solidFill>
                  <a:srgbClr val="000000"/>
                </a:solidFill>
                <a:cs typeface="Times New Roman" pitchFamily="18" charset="0"/>
              </a:rPr>
              <a:t>I</a:t>
            </a:r>
            <a:r>
              <a:rPr lang="en-US" altLang="zh-CN" sz="1397" i="1" dirty="0" smtClean="0">
                <a:solidFill>
                  <a:srgbClr val="000000"/>
                </a:solidFill>
                <a:cs typeface="Times New Roman" pitchFamily="18" charset="0"/>
              </a:rPr>
              <a:t>xx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3100"/>
              </a:lnSpc>
            </a:pPr>
            <a:r>
              <a:rPr lang="en-US" altLang="zh-CN" sz="239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</a:t>
            </a:r>
            <a:r>
              <a:rPr lang="en-US" altLang="zh-CN" sz="2392" i="1" dirty="0" smtClean="0">
                <a:solidFill>
                  <a:srgbClr val="000000"/>
                </a:solidFill>
                <a:cs typeface="Times New Roman" pitchFamily="18" charset="0"/>
              </a:rPr>
              <a:t>I</a:t>
            </a:r>
            <a:r>
              <a:rPr lang="en-US" altLang="zh-CN" sz="1397" i="1" dirty="0" smtClean="0">
                <a:solidFill>
                  <a:srgbClr val="000000"/>
                </a:solidFill>
                <a:cs typeface="Times New Roman" pitchFamily="18" charset="0"/>
              </a:rPr>
              <a:t>xy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838700" y="2324100"/>
            <a:ext cx="254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6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</a:t>
            </a:r>
            <a:r>
              <a:rPr lang="en-US" altLang="zh-CN" sz="133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xx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616700" y="3746500"/>
            <a:ext cx="254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</a:t>
            </a:r>
            <a:r>
              <a:rPr lang="en-US" altLang="zh-CN" sz="1331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yy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381500" y="3835400"/>
            <a:ext cx="698500" cy="303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431800" algn="l"/>
              </a:tabLst>
            </a:pPr>
            <a:r>
              <a:rPr lang="en-US" altLang="zh-CN" dirty="0" smtClean="0">
                <a:solidFill>
                  <a:srgbClr val="000000"/>
                </a:solidFill>
              </a:rPr>
              <a:t>	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</a:t>
            </a:r>
            <a:r>
              <a:rPr lang="en-US" altLang="zh-CN" sz="1331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xy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2300"/>
              </a:lnSpc>
              <a:tabLst>
                <a:tab pos="431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93700" y="3810000"/>
            <a:ext cx="3704540" cy="26366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304800" algn="l"/>
                <a:tab pos="533400" algn="l"/>
                <a:tab pos="990600" algn="l"/>
              </a:tabLst>
            </a:pPr>
            <a:r>
              <a:rPr lang="en-US" altLang="zh-CN" dirty="0" smtClean="0">
                <a:solidFill>
                  <a:srgbClr val="000000"/>
                </a:solidFill>
              </a:rPr>
              <a:t>		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2700"/>
              </a:lnSpc>
              <a:tabLst>
                <a:tab pos="304800" algn="l"/>
                <a:tab pos="533400" algn="l"/>
                <a:tab pos="990600" algn="l"/>
              </a:tabLst>
            </a:pPr>
            <a:r>
              <a:rPr lang="en-US" altLang="zh-CN" dirty="0" smtClean="0">
                <a:solidFill>
                  <a:srgbClr val="000000"/>
                </a:solidFill>
              </a:rPr>
              <a:t>	</a:t>
            </a:r>
            <a:r>
              <a:rPr lang="en-US" altLang="zh-CN" sz="2100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Intuition:</a:t>
            </a:r>
            <a:r>
              <a:rPr lang="en-US" altLang="zh-CN" sz="21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21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Search</a:t>
            </a:r>
            <a:r>
              <a:rPr lang="en-US" altLang="zh-CN" sz="21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21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21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21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strong</a:t>
            </a:r>
          </a:p>
          <a:p>
            <a:pPr>
              <a:lnSpc>
                <a:spcPts val="2500"/>
              </a:lnSpc>
              <a:tabLst>
                <a:tab pos="304800" algn="l"/>
                <a:tab pos="533400" algn="l"/>
                <a:tab pos="990600" algn="l"/>
              </a:tabLst>
            </a:pPr>
            <a:r>
              <a:rPr lang="en-US" altLang="zh-CN" dirty="0" smtClean="0">
                <a:solidFill>
                  <a:srgbClr val="000000"/>
                </a:solidFill>
              </a:rPr>
              <a:t>	</a:t>
            </a:r>
            <a:r>
              <a:rPr lang="en-US" altLang="zh-CN" sz="21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derivatives</a:t>
            </a:r>
            <a:r>
              <a:rPr lang="en-US" altLang="zh-CN" sz="21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21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</a:t>
            </a:r>
            <a:r>
              <a:rPr lang="en-US" altLang="zh-CN" sz="21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21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two</a:t>
            </a:r>
          </a:p>
          <a:p>
            <a:pPr>
              <a:lnSpc>
                <a:spcPts val="2500"/>
              </a:lnSpc>
              <a:tabLst>
                <a:tab pos="304800" algn="l"/>
                <a:tab pos="533400" algn="l"/>
                <a:tab pos="990600" algn="l"/>
              </a:tabLst>
            </a:pPr>
            <a:r>
              <a:rPr lang="en-US" altLang="zh-CN" dirty="0" smtClean="0">
                <a:solidFill>
                  <a:srgbClr val="000000"/>
                </a:solidFill>
              </a:rPr>
              <a:t>	</a:t>
            </a:r>
            <a:r>
              <a:rPr lang="en-US" altLang="zh-CN" sz="21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orthogonal</a:t>
            </a:r>
            <a:r>
              <a:rPr lang="en-US" altLang="zh-CN" sz="2102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21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directions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2100"/>
              </a:lnSpc>
              <a:tabLst>
                <a:tab pos="304800" algn="l"/>
                <a:tab pos="533400" algn="l"/>
                <a:tab pos="990600" algn="l"/>
              </a:tabLst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Krystian</a:t>
            </a:r>
            <a:r>
              <a:rPr lang="en-US" altLang="zh-CN" sz="1403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Mikolajczyk</a:t>
            </a:r>
          </a:p>
        </p:txBody>
      </p:sp>
    </p:spTree>
    <p:extLst>
      <p:ext uri="{BB962C8B-B14F-4D97-AF65-F5344CB8AC3E}">
        <p14:creationId xmlns:p14="http://schemas.microsoft.com/office/powerpoint/2010/main" val="1609582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661150" y="1436750"/>
            <a:ext cx="1919351" cy="1500124"/>
          </a:xfrm>
          <a:custGeom>
            <a:avLst/>
            <a:gdLst>
              <a:gd name="connsiteX0" fmla="*/ 6350 w 1919351"/>
              <a:gd name="connsiteY0" fmla="*/ 1493774 h 1500124"/>
              <a:gd name="connsiteX1" fmla="*/ 1913001 w 1919351"/>
              <a:gd name="connsiteY1" fmla="*/ 1493774 h 1500124"/>
              <a:gd name="connsiteX2" fmla="*/ 1913001 w 1919351"/>
              <a:gd name="connsiteY2" fmla="*/ 6350 h 1500124"/>
              <a:gd name="connsiteX3" fmla="*/ 6350 w 1919351"/>
              <a:gd name="connsiteY3" fmla="*/ 6350 h 1500124"/>
              <a:gd name="connsiteX4" fmla="*/ 6350 w 1919351"/>
              <a:gd name="connsiteY4" fmla="*/ 1493774 h 15001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9351" h="1500124">
                <a:moveTo>
                  <a:pt x="6350" y="1493774"/>
                </a:moveTo>
                <a:lnTo>
                  <a:pt x="1913001" y="1493774"/>
                </a:lnTo>
                <a:lnTo>
                  <a:pt x="1913001" y="6350"/>
                </a:lnTo>
                <a:lnTo>
                  <a:pt x="6350" y="6350"/>
                </a:lnTo>
                <a:lnTo>
                  <a:pt x="6350" y="149377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75200" y="2298700"/>
            <a:ext cx="1790700" cy="1397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75200" y="3695700"/>
            <a:ext cx="1790700" cy="1397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75200" y="5181600"/>
            <a:ext cx="1790700" cy="1371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667500" y="1435100"/>
            <a:ext cx="1917700" cy="1498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78600" y="3695700"/>
            <a:ext cx="1790700" cy="1397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11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 smtClean="0">
                <a:solidFill>
                  <a:srgbClr val="FFFFFF"/>
                </a:solidFill>
                <a:cs typeface="Times New Roman" pitchFamily="18" charset="0"/>
              </a:rPr>
              <a:t>WS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cs typeface="Times New Roman" pitchFamily="18" charset="0"/>
              </a:rPr>
              <a:t>14/15</a:t>
            </a:r>
          </a:p>
        </p:txBody>
      </p:sp>
      <p:sp>
        <p:nvSpPr>
          <p:cNvPr id="12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cs typeface="Times New Roman" pitchFamily="18" charset="0"/>
              </a:rPr>
              <a:t>Computer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cs typeface="Times New Roman" pitchFamily="18" charset="0"/>
              </a:rPr>
              <a:t>Vision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886200" y="635000"/>
            <a:ext cx="1320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802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[Beaudet78]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46100" y="508000"/>
            <a:ext cx="32766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Hessian</a:t>
            </a:r>
            <a:r>
              <a:rPr lang="en-US" altLang="zh-CN" sz="320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Detector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3400"/>
              </a:lnSpc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solidFill>
                  <a:srgbClr val="000000"/>
                </a:solidFill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Hessian</a:t>
            </a:r>
            <a:r>
              <a:rPr lang="en-US" altLang="zh-CN" sz="24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determinant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56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65450" y="6217191"/>
            <a:ext cx="2657779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>
                <a:tab pos="1181100" algn="l"/>
              </a:tabLst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Krystian</a:t>
            </a:r>
            <a:r>
              <a:rPr lang="en-US" altLang="zh-CN" sz="1403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Mikolajczyk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616700" y="3746500"/>
            <a:ext cx="254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</a:t>
            </a:r>
            <a:r>
              <a:rPr lang="en-US" altLang="zh-CN" sz="1331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yy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813300" y="2374900"/>
            <a:ext cx="279400" cy="175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dirty="0" smtClean="0">
                <a:solidFill>
                  <a:srgbClr val="000000"/>
                </a:solidFill>
              </a:rPr>
              <a:t>	</a:t>
            </a:r>
            <a:r>
              <a:rPr lang="en-US" altLang="zh-CN" sz="2006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</a:t>
            </a:r>
            <a:r>
              <a:rPr lang="en-US" altLang="zh-CN" sz="133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xx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</a:t>
            </a:r>
            <a:r>
              <a:rPr lang="en-US" altLang="zh-CN" sz="1331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xy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73100" y="2743200"/>
            <a:ext cx="1617430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zh-CN" sz="2392" i="1" dirty="0" smtClean="0">
                <a:solidFill>
                  <a:srgbClr val="000000"/>
                </a:solidFill>
                <a:cs typeface="Times New Roman" pitchFamily="18" charset="0"/>
              </a:rPr>
              <a:t>Hessian</a:t>
            </a:r>
            <a:r>
              <a:rPr lang="en-US" altLang="zh-CN" sz="2392" dirty="0" smtClean="0">
                <a:solidFill>
                  <a:srgbClr val="000000"/>
                </a:solidFill>
                <a:cs typeface="Times New Roman" pitchFamily="18" charset="0"/>
              </a:rPr>
              <a:t>(</a:t>
            </a:r>
            <a:r>
              <a:rPr lang="en-US" altLang="zh-CN" sz="2392" i="1" dirty="0" smtClean="0">
                <a:solidFill>
                  <a:srgbClr val="000000"/>
                </a:solidFill>
                <a:cs typeface="Times New Roman" pitchFamily="18" charset="0"/>
              </a:rPr>
              <a:t>I</a:t>
            </a:r>
            <a:r>
              <a:rPr lang="en-US" altLang="zh-CN" sz="2392" dirty="0" smtClean="0">
                <a:solidFill>
                  <a:srgbClr val="000000"/>
                </a:solidFill>
                <a:cs typeface="Times New Roman" pitchFamily="18" charset="0"/>
              </a:rPr>
              <a:t>) </a:t>
            </a:r>
            <a:r>
              <a:rPr lang="en-US" altLang="zh-CN" sz="239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392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endParaRPr lang="en-US" altLang="zh-CN" sz="2392" dirty="0" smtClean="0">
              <a:solidFill>
                <a:srgbClr val="000000"/>
              </a:solidFill>
              <a:latin typeface="Symbol" pitchFamily="18" charset="0"/>
              <a:cs typeface="Symbol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3136900" y="2552700"/>
            <a:ext cx="42479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CN" sz="2392" i="1" dirty="0" smtClean="0">
                <a:solidFill>
                  <a:srgbClr val="000000"/>
                </a:solidFill>
                <a:cs typeface="Times New Roman" pitchFamily="18" charset="0"/>
              </a:rPr>
              <a:t>I</a:t>
            </a:r>
            <a:r>
              <a:rPr lang="en-US" altLang="zh-CN" sz="1397" i="1" dirty="0" smtClean="0">
                <a:solidFill>
                  <a:srgbClr val="000000"/>
                </a:solidFill>
                <a:cs typeface="Times New Roman" pitchFamily="18" charset="0"/>
              </a:rPr>
              <a:t>xy</a:t>
            </a:r>
            <a:r>
              <a:rPr lang="en-US" altLang="zh-CN" sz="239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</a:t>
            </a:r>
          </a:p>
          <a:p>
            <a:pPr>
              <a:lnSpc>
                <a:spcPts val="4100"/>
              </a:lnSpc>
            </a:pPr>
            <a:r>
              <a:rPr lang="en-US" altLang="zh-CN" sz="2392" i="1" dirty="0" smtClean="0">
                <a:solidFill>
                  <a:srgbClr val="000000"/>
                </a:solidFill>
                <a:cs typeface="Times New Roman" pitchFamily="18" charset="0"/>
              </a:rPr>
              <a:t>I</a:t>
            </a:r>
            <a:r>
              <a:rPr lang="en-US" altLang="zh-CN" sz="1397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397" i="1" dirty="0" err="1" smtClean="0">
                <a:solidFill>
                  <a:srgbClr val="000000"/>
                </a:solidFill>
                <a:cs typeface="Times New Roman" pitchFamily="18" charset="0"/>
              </a:rPr>
              <a:t>yy</a:t>
            </a:r>
            <a:r>
              <a:rPr lang="en-US" altLang="zh-CN" sz="239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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374900" y="2552700"/>
            <a:ext cx="4191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CN" sz="239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</a:t>
            </a:r>
            <a:r>
              <a:rPr lang="en-US" altLang="zh-CN" sz="2392" i="1" dirty="0" smtClean="0">
                <a:solidFill>
                  <a:srgbClr val="000000"/>
                </a:solidFill>
                <a:cs typeface="Times New Roman" pitchFamily="18" charset="0"/>
              </a:rPr>
              <a:t>I</a:t>
            </a:r>
            <a:r>
              <a:rPr lang="en-US" altLang="zh-CN" sz="1397" i="1" dirty="0" smtClean="0">
                <a:solidFill>
                  <a:srgbClr val="000000"/>
                </a:solidFill>
                <a:cs typeface="Times New Roman" pitchFamily="18" charset="0"/>
              </a:rPr>
              <a:t>xx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ts val="3100"/>
              </a:lnSpc>
            </a:pPr>
            <a:r>
              <a:rPr lang="en-US" altLang="zh-CN" sz="239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</a:t>
            </a:r>
            <a:r>
              <a:rPr lang="en-US" altLang="zh-CN" sz="2392" i="1" dirty="0" smtClean="0">
                <a:solidFill>
                  <a:srgbClr val="000000"/>
                </a:solidFill>
                <a:cs typeface="Times New Roman" pitchFamily="18" charset="0"/>
              </a:rPr>
              <a:t>I</a:t>
            </a:r>
            <a:r>
              <a:rPr lang="en-US" altLang="zh-CN" sz="1397" i="1" dirty="0" smtClean="0">
                <a:solidFill>
                  <a:srgbClr val="000000"/>
                </a:solidFill>
                <a:cs typeface="Times New Roman" pitchFamily="18" charset="0"/>
              </a:rPr>
              <a:t>xy</a:t>
            </a: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/>
          </p:nvPr>
        </p:nvGraphicFramePr>
        <p:xfrm>
          <a:off x="599472" y="4569963"/>
          <a:ext cx="3631363" cy="563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10" imgW="1638000" imgH="253800" progId="Equation.DSMT4">
                  <p:embed/>
                </p:oleObj>
              </mc:Choice>
              <mc:Fallback>
                <p:oleObj name="Equation" r:id="rId10" imgW="1638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9472" y="4569963"/>
                        <a:ext cx="3631363" cy="5630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4184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000" y="1003300"/>
            <a:ext cx="8636000" cy="5854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 smtClean="0">
                <a:solidFill>
                  <a:srgbClr val="FFFFFF"/>
                </a:solidFill>
                <a:cs typeface="Times New Roman" pitchFamily="18" charset="0"/>
              </a:rPr>
              <a:t>WS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cs typeface="Times New Roman" pitchFamily="18" charset="0"/>
              </a:rPr>
              <a:t>14/15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cs typeface="Times New Roman" pitchFamily="18" charset="0"/>
              </a:rPr>
              <a:t>Computer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cs typeface="Times New Roman" pitchFamily="18" charset="0"/>
              </a:rPr>
              <a:t>Vision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482600"/>
            <a:ext cx="7010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Hessian</a:t>
            </a:r>
            <a:r>
              <a:rPr lang="en-US" altLang="zh-CN" sz="320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Detector</a:t>
            </a:r>
            <a:r>
              <a:rPr lang="en-US" altLang="zh-CN" sz="320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–</a:t>
            </a:r>
            <a:r>
              <a:rPr lang="en-US" altLang="zh-CN" sz="320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Responses</a:t>
            </a:r>
            <a:r>
              <a:rPr lang="en-US" altLang="zh-CN" sz="1802" dirty="0" smtClean="0">
                <a:solidFill>
                  <a:srgbClr val="000000"/>
                </a:solidFill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[Beaudet78]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57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84200" y="4711700"/>
            <a:ext cx="31242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102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Effect:</a:t>
            </a:r>
            <a:r>
              <a:rPr lang="en-US" altLang="zh-CN" sz="2102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21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Responses</a:t>
            </a:r>
            <a:r>
              <a:rPr lang="en-US" altLang="zh-CN" sz="2102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21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mainly</a:t>
            </a:r>
          </a:p>
          <a:p>
            <a:pPr>
              <a:lnSpc>
                <a:spcPts val="2500"/>
              </a:lnSpc>
            </a:pPr>
            <a:r>
              <a:rPr lang="en-US" altLang="zh-CN" sz="21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on</a:t>
            </a:r>
            <a:r>
              <a:rPr lang="en-US" altLang="zh-CN" sz="21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21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corners</a:t>
            </a:r>
            <a:r>
              <a:rPr lang="en-US" altLang="zh-CN" sz="21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21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and</a:t>
            </a:r>
            <a:r>
              <a:rPr lang="en-US" altLang="zh-CN" sz="21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21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strongly</a:t>
            </a:r>
          </a:p>
          <a:p>
            <a:pPr>
              <a:lnSpc>
                <a:spcPts val="2500"/>
              </a:lnSpc>
            </a:pPr>
            <a:r>
              <a:rPr lang="en-US" altLang="zh-CN" sz="21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textured</a:t>
            </a:r>
            <a:r>
              <a:rPr lang="en-US" altLang="zh-CN" sz="21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21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areas.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93700" y="6654800"/>
            <a:ext cx="264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Krystian</a:t>
            </a:r>
            <a:r>
              <a:rPr lang="en-US" altLang="zh-CN" sz="1403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Mikolajczyk</a:t>
            </a:r>
          </a:p>
        </p:txBody>
      </p:sp>
    </p:spTree>
    <p:extLst>
      <p:ext uri="{BB962C8B-B14F-4D97-AF65-F5344CB8AC3E}">
        <p14:creationId xmlns:p14="http://schemas.microsoft.com/office/powerpoint/2010/main" val="2609064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 smtClean="0">
                <a:solidFill>
                  <a:srgbClr val="FFFFFF"/>
                </a:solidFill>
                <a:cs typeface="Times New Roman" pitchFamily="18" charset="0"/>
              </a:rPr>
              <a:t>WS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cs typeface="Times New Roman" pitchFamily="18" charset="0"/>
              </a:rPr>
              <a:t>14/15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cs typeface="Times New Roman" pitchFamily="18" charset="0"/>
              </a:rPr>
              <a:t>Computer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cs typeface="Times New Roman" pitchFamily="18" charset="0"/>
              </a:rPr>
              <a:t>Vision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482600"/>
            <a:ext cx="7010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Hessian</a:t>
            </a:r>
            <a:r>
              <a:rPr lang="en-US" altLang="zh-CN" sz="320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Detector</a:t>
            </a:r>
            <a:r>
              <a:rPr lang="en-US" altLang="zh-CN" sz="320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–</a:t>
            </a:r>
            <a:r>
              <a:rPr lang="en-US" altLang="zh-CN" sz="320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Responses</a:t>
            </a:r>
            <a:r>
              <a:rPr lang="en-US" altLang="zh-CN" sz="1802" dirty="0" smtClean="0">
                <a:solidFill>
                  <a:srgbClr val="000000"/>
                </a:solidFill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[Beaudet78]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58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93700" y="6654800"/>
            <a:ext cx="264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Krystian</a:t>
            </a:r>
            <a:r>
              <a:rPr lang="en-US" altLang="zh-CN" sz="1403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Mikolajczyk</a:t>
            </a:r>
          </a:p>
        </p:txBody>
      </p:sp>
      <p:pic>
        <p:nvPicPr>
          <p:cNvPr id="3074" name="Picture 2" descr="Airport image from a bird's eye vie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07" y="1697608"/>
            <a:ext cx="4142149" cy="378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eterminant response of the airport image at scale level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51" y="1697608"/>
            <a:ext cx="4142149" cy="378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对象 13"/>
          <p:cNvGraphicFramePr>
            <a:graphicFrameLocks noChangeAspect="1"/>
          </p:cNvGraphicFramePr>
          <p:nvPr>
            <p:extLst/>
          </p:nvPr>
        </p:nvGraphicFramePr>
        <p:xfrm>
          <a:off x="6527619" y="5647895"/>
          <a:ext cx="785812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7" imgW="380880" imgH="177480" progId="Equation.DSMT4">
                  <p:embed/>
                </p:oleObj>
              </mc:Choice>
              <mc:Fallback>
                <p:oleObj name="Equation" r:id="rId7" imgW="3808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27619" y="5647895"/>
                        <a:ext cx="785812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69151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 smtClean="0">
                <a:solidFill>
                  <a:srgbClr val="FFFFFF"/>
                </a:solidFill>
                <a:cs typeface="Times New Roman" pitchFamily="18" charset="0"/>
              </a:rPr>
              <a:t>WS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cs typeface="Times New Roman" pitchFamily="18" charset="0"/>
              </a:rPr>
              <a:t>14/15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cs typeface="Times New Roman" pitchFamily="18" charset="0"/>
              </a:rPr>
              <a:t>Computer</a:t>
            </a:r>
            <a:r>
              <a:rPr lang="en-US" altLang="zh-CN" sz="159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cs typeface="Times New Roman" pitchFamily="18" charset="0"/>
              </a:rPr>
              <a:t>Vision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482600"/>
            <a:ext cx="7010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Hessian</a:t>
            </a:r>
            <a:r>
              <a:rPr lang="en-US" altLang="zh-CN" sz="320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Detector</a:t>
            </a:r>
            <a:r>
              <a:rPr lang="en-US" altLang="zh-CN" sz="320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–</a:t>
            </a:r>
            <a:r>
              <a:rPr lang="en-US" altLang="zh-CN" sz="3206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Responses</a:t>
            </a:r>
            <a:r>
              <a:rPr lang="en-US" altLang="zh-CN" sz="1802" dirty="0" smtClean="0">
                <a:solidFill>
                  <a:srgbClr val="000000"/>
                </a:solidFill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[Beaudet78]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58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93700" y="6654800"/>
            <a:ext cx="264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Krystian</a:t>
            </a:r>
            <a:r>
              <a:rPr lang="en-US" altLang="zh-CN" sz="1403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Mikolajczyk</a:t>
            </a:r>
          </a:p>
        </p:txBody>
      </p:sp>
      <p:pic>
        <p:nvPicPr>
          <p:cNvPr id="3074" name="Picture 2" descr="Airport image from a bird's eye vie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07" y="1697608"/>
            <a:ext cx="4142149" cy="378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0463" y="1676400"/>
            <a:ext cx="4211073" cy="3863809"/>
          </a:xfrm>
          <a:prstGeom prst="rect">
            <a:avLst/>
          </a:prstGeom>
        </p:spPr>
      </p:pic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6477000" y="5638800"/>
          <a:ext cx="943190" cy="366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7" imgW="457200" imgH="177480" progId="Equation.DSMT4">
                  <p:embed/>
                </p:oleObj>
              </mc:Choice>
              <mc:Fallback>
                <p:oleObj name="Equation" r:id="rId7" imgW="4572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77000" y="5638800"/>
                        <a:ext cx="943190" cy="366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9136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990600"/>
            <a:ext cx="8332788" cy="973138"/>
          </a:xfrm>
        </p:spPr>
        <p:txBody>
          <a:bodyPr/>
          <a:lstStyle/>
          <a:p>
            <a:pPr algn="ctr"/>
            <a:r>
              <a:rPr lang="en-US" altLang="zh-CN" dirty="0" smtClean="0"/>
              <a:t>Hessian</a:t>
            </a:r>
            <a:r>
              <a:rPr lang="zh-CN" altLang="en-US" dirty="0" smtClean="0"/>
              <a:t>对光照变化和几何变换的稳定性？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362200"/>
            <a:ext cx="537302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33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??</a:t>
            </a:r>
            <a:endParaRPr lang="zh-CN" alt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00200"/>
            <a:ext cx="8674100" cy="4343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18031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819400"/>
            <a:ext cx="8332788" cy="973138"/>
          </a:xfrm>
        </p:spPr>
        <p:txBody>
          <a:bodyPr/>
          <a:lstStyle/>
          <a:p>
            <a:pPr algn="ctr"/>
            <a:r>
              <a:rPr lang="zh-CN" altLang="en-US" dirty="0" smtClean="0"/>
              <a:t>如何实现“尺度不变”？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24343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尺度空间与图像金字塔</a:t>
            </a:r>
            <a:r>
              <a:rPr lang="en-US" altLang="zh-CN" dirty="0" smtClean="0"/>
              <a:t> (Image Pyramid)</a:t>
            </a:r>
            <a:endParaRPr lang="zh-CN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4217923" y="1606192"/>
            <a:ext cx="133352" cy="152388"/>
          </a:xfrm>
          <a:custGeom>
            <a:avLst/>
            <a:gdLst>
              <a:gd name="connsiteX0" fmla="*/ 0 w 133352"/>
              <a:gd name="connsiteY0" fmla="*/ 152388 h 152388"/>
              <a:gd name="connsiteX1" fmla="*/ 133352 w 133352"/>
              <a:gd name="connsiteY1" fmla="*/ 152388 h 152388"/>
              <a:gd name="connsiteX2" fmla="*/ 133352 w 133352"/>
              <a:gd name="connsiteY2" fmla="*/ 0 h 152388"/>
              <a:gd name="connsiteX3" fmla="*/ 0 w 133352"/>
              <a:gd name="connsiteY3" fmla="*/ 0 h 152388"/>
              <a:gd name="connsiteX4" fmla="*/ 0 w 133352"/>
              <a:gd name="connsiteY4" fmla="*/ 152388 h 1523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52" h="152388">
                <a:moveTo>
                  <a:pt x="0" y="152388"/>
                </a:moveTo>
                <a:lnTo>
                  <a:pt x="133352" y="152388"/>
                </a:lnTo>
                <a:lnTo>
                  <a:pt x="133352" y="0"/>
                </a:lnTo>
                <a:lnTo>
                  <a:pt x="0" y="0"/>
                </a:lnTo>
                <a:lnTo>
                  <a:pt x="0" y="1523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141723" y="1904538"/>
            <a:ext cx="285893" cy="292100"/>
          </a:xfrm>
          <a:custGeom>
            <a:avLst/>
            <a:gdLst>
              <a:gd name="connsiteX0" fmla="*/ 0 w 285893"/>
              <a:gd name="connsiteY0" fmla="*/ 0 h 292100"/>
              <a:gd name="connsiteX1" fmla="*/ 285893 w 285893"/>
              <a:gd name="connsiteY1" fmla="*/ 0 h 292100"/>
              <a:gd name="connsiteX2" fmla="*/ 285893 w 285893"/>
              <a:gd name="connsiteY2" fmla="*/ 292100 h 292100"/>
              <a:gd name="connsiteX3" fmla="*/ 0 w 285893"/>
              <a:gd name="connsiteY3" fmla="*/ 292100 h 292100"/>
              <a:gd name="connsiteX4" fmla="*/ 0 w 285893"/>
              <a:gd name="connsiteY4" fmla="*/ 0 h 29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893" h="292100">
                <a:moveTo>
                  <a:pt x="0" y="0"/>
                </a:moveTo>
                <a:lnTo>
                  <a:pt x="285893" y="0"/>
                </a:lnTo>
                <a:lnTo>
                  <a:pt x="285893" y="292100"/>
                </a:lnTo>
                <a:lnTo>
                  <a:pt x="0" y="2921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989323" y="2336360"/>
            <a:ext cx="590474" cy="584200"/>
          </a:xfrm>
          <a:custGeom>
            <a:avLst/>
            <a:gdLst>
              <a:gd name="connsiteX0" fmla="*/ 0 w 590474"/>
              <a:gd name="connsiteY0" fmla="*/ 0 h 584200"/>
              <a:gd name="connsiteX1" fmla="*/ 590474 w 590474"/>
              <a:gd name="connsiteY1" fmla="*/ 0 h 584200"/>
              <a:gd name="connsiteX2" fmla="*/ 590474 w 590474"/>
              <a:gd name="connsiteY2" fmla="*/ 584200 h 584200"/>
              <a:gd name="connsiteX3" fmla="*/ 0 w 590474"/>
              <a:gd name="connsiteY3" fmla="*/ 584200 h 584200"/>
              <a:gd name="connsiteX4" fmla="*/ 0 w 590474"/>
              <a:gd name="connsiteY4" fmla="*/ 0 h 58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0474" h="584200">
                <a:moveTo>
                  <a:pt x="0" y="0"/>
                </a:moveTo>
                <a:lnTo>
                  <a:pt x="590474" y="0"/>
                </a:lnTo>
                <a:lnTo>
                  <a:pt x="590474" y="584200"/>
                </a:lnTo>
                <a:lnTo>
                  <a:pt x="0" y="584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695700" y="3099838"/>
            <a:ext cx="1199122" cy="1193800"/>
          </a:xfrm>
          <a:custGeom>
            <a:avLst/>
            <a:gdLst>
              <a:gd name="connsiteX0" fmla="*/ 0 w 1199122"/>
              <a:gd name="connsiteY0" fmla="*/ 0 h 1193800"/>
              <a:gd name="connsiteX1" fmla="*/ 1199122 w 1199122"/>
              <a:gd name="connsiteY1" fmla="*/ 0 h 1193800"/>
              <a:gd name="connsiteX2" fmla="*/ 1199122 w 1199122"/>
              <a:gd name="connsiteY2" fmla="*/ 1193799 h 1193800"/>
              <a:gd name="connsiteX3" fmla="*/ 0 w 1199122"/>
              <a:gd name="connsiteY3" fmla="*/ 1193799 h 1193800"/>
              <a:gd name="connsiteX4" fmla="*/ 0 w 1199122"/>
              <a:gd name="connsiteY4" fmla="*/ 0 h 1193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9122" h="1193800">
                <a:moveTo>
                  <a:pt x="0" y="0"/>
                </a:moveTo>
                <a:lnTo>
                  <a:pt x="1199122" y="0"/>
                </a:lnTo>
                <a:lnTo>
                  <a:pt x="1199122" y="1193799"/>
                </a:lnTo>
                <a:lnTo>
                  <a:pt x="0" y="11937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152775" y="4395079"/>
            <a:ext cx="2418434" cy="2413000"/>
          </a:xfrm>
          <a:custGeom>
            <a:avLst/>
            <a:gdLst>
              <a:gd name="connsiteX0" fmla="*/ 0 w 2418434"/>
              <a:gd name="connsiteY0" fmla="*/ 0 h 2413000"/>
              <a:gd name="connsiteX1" fmla="*/ 2418434 w 2418434"/>
              <a:gd name="connsiteY1" fmla="*/ 0 h 2413000"/>
              <a:gd name="connsiteX2" fmla="*/ 2418434 w 2418434"/>
              <a:gd name="connsiteY2" fmla="*/ 2413000 h 2413000"/>
              <a:gd name="connsiteX3" fmla="*/ 0 w 2418434"/>
              <a:gd name="connsiteY3" fmla="*/ 2413000 h 2413000"/>
              <a:gd name="connsiteX4" fmla="*/ 0 w 2418434"/>
              <a:gd name="connsiteY4" fmla="*/ 0 h 2413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18434" h="2413000">
                <a:moveTo>
                  <a:pt x="0" y="0"/>
                </a:moveTo>
                <a:lnTo>
                  <a:pt x="2418434" y="0"/>
                </a:lnTo>
                <a:lnTo>
                  <a:pt x="2418434" y="2413000"/>
                </a:lnTo>
                <a:lnTo>
                  <a:pt x="0" y="2413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03700" y="1590303"/>
            <a:ext cx="177800" cy="1778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7500" y="1895103"/>
            <a:ext cx="330200" cy="3302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75100" y="2314203"/>
            <a:ext cx="635000" cy="6350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83000" y="3076203"/>
            <a:ext cx="1244600" cy="12446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36900" y="4371603"/>
            <a:ext cx="2463800" cy="2463800"/>
          </a:xfrm>
          <a:prstGeom prst="rect">
            <a:avLst/>
          </a:prstGeom>
          <a:noFill/>
        </p:spPr>
      </p:pic>
      <p:cxnSp>
        <p:nvCxnSpPr>
          <p:cNvPr id="22" name="直接箭头连接符 21"/>
          <p:cNvCxnSpPr/>
          <p:nvPr/>
        </p:nvCxnSpPr>
        <p:spPr bwMode="auto">
          <a:xfrm flipV="1">
            <a:off x="2057400" y="1590303"/>
            <a:ext cx="0" cy="5217776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文本框 23"/>
          <p:cNvSpPr txBox="1"/>
          <p:nvPr/>
        </p:nvSpPr>
        <p:spPr>
          <a:xfrm>
            <a:off x="1650124" y="6409572"/>
            <a:ext cx="461665" cy="3985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高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557019" y="3673756"/>
            <a:ext cx="492443" cy="10926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</a:rPr>
              <a:t>分辨率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644079" y="1568849"/>
            <a:ext cx="461665" cy="3985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/>
              <a:t>低</a:t>
            </a:r>
            <a:endParaRPr lang="zh-CN" altLang="en-US" dirty="0"/>
          </a:p>
        </p:txBody>
      </p:sp>
      <p:cxnSp>
        <p:nvCxnSpPr>
          <p:cNvPr id="27" name="直接箭头连接符 26"/>
          <p:cNvCxnSpPr/>
          <p:nvPr/>
        </p:nvCxnSpPr>
        <p:spPr bwMode="auto">
          <a:xfrm>
            <a:off x="6553200" y="1568849"/>
            <a:ext cx="0" cy="5217776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文本框 27"/>
          <p:cNvSpPr txBox="1"/>
          <p:nvPr/>
        </p:nvSpPr>
        <p:spPr>
          <a:xfrm>
            <a:off x="6568758" y="3846851"/>
            <a:ext cx="492443" cy="75918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1" dirty="0">
                <a:solidFill>
                  <a:srgbClr val="0070C0"/>
                </a:solidFill>
              </a:rPr>
              <a:t>尺度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599535" y="1590303"/>
            <a:ext cx="461665" cy="3985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大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553200" y="6459493"/>
            <a:ext cx="461665" cy="3985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/>
              <a:t>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40862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300" y="1231900"/>
            <a:ext cx="5346700" cy="53594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46100" y="660400"/>
            <a:ext cx="8470900" cy="544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54991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How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Should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We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Go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About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Resampling?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5499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Let’s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resample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</a:p>
          <a:p>
            <a:pPr>
              <a:lnSpc>
                <a:spcPts val="2400"/>
              </a:lnSpc>
              <a:tabLst>
                <a:tab pos="54991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checkerboard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by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taking</a:t>
            </a:r>
          </a:p>
          <a:p>
            <a:pPr>
              <a:lnSpc>
                <a:spcPts val="2300"/>
              </a:lnSpc>
              <a:tabLst>
                <a:tab pos="5499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one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sample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each</a:t>
            </a:r>
          </a:p>
          <a:p>
            <a:pPr>
              <a:lnSpc>
                <a:spcPts val="2300"/>
              </a:lnSpc>
              <a:tabLst>
                <a:tab pos="5499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circle.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54991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top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left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board,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</a:p>
          <a:p>
            <a:pPr>
              <a:lnSpc>
                <a:spcPts val="2300"/>
              </a:lnSpc>
              <a:tabLst>
                <a:tab pos="5499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new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representation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</a:t>
            </a:r>
          </a:p>
          <a:p>
            <a:pPr>
              <a:lnSpc>
                <a:spcPts val="2400"/>
              </a:lnSpc>
              <a:tabLst>
                <a:tab pos="5499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reasonable.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Top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right</a:t>
            </a:r>
          </a:p>
          <a:p>
            <a:pPr>
              <a:lnSpc>
                <a:spcPts val="2400"/>
              </a:lnSpc>
              <a:tabLst>
                <a:tab pos="5499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also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yields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reasonable</a:t>
            </a:r>
          </a:p>
          <a:p>
            <a:pPr>
              <a:lnSpc>
                <a:spcPts val="2400"/>
              </a:lnSpc>
              <a:tabLst>
                <a:tab pos="5499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representation.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5499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Bottom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left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all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black</a:t>
            </a:r>
          </a:p>
          <a:p>
            <a:pPr>
              <a:lnSpc>
                <a:spcPts val="2400"/>
              </a:lnSpc>
              <a:tabLst>
                <a:tab pos="5499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(dubious)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and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bottom</a:t>
            </a:r>
          </a:p>
          <a:p>
            <a:pPr>
              <a:lnSpc>
                <a:spcPts val="2400"/>
              </a:lnSpc>
              <a:tabLst>
                <a:tab pos="5499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right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has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checks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that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are</a:t>
            </a:r>
          </a:p>
          <a:p>
            <a:pPr>
              <a:lnSpc>
                <a:spcPts val="2400"/>
              </a:lnSpc>
              <a:tabLst>
                <a:tab pos="54991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too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big.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997700" y="6464300"/>
            <a:ext cx="2108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866900" algn="l"/>
              </a:tabLst>
            </a:pPr>
            <a:r>
              <a:rPr lang="en-US" altLang="zh-CN" dirty="0" smtClean="0"/>
              <a:t>	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59</a:t>
            </a:r>
          </a:p>
          <a:p>
            <a:pPr>
              <a:lnSpc>
                <a:spcPts val="1500"/>
              </a:lnSpc>
              <a:tabLst>
                <a:tab pos="186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Source: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Forsyth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&amp;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Ponce</a:t>
            </a:r>
          </a:p>
        </p:txBody>
      </p:sp>
    </p:spTree>
    <p:extLst>
      <p:ext uri="{BB962C8B-B14F-4D97-AF65-F5344CB8AC3E}">
        <p14:creationId xmlns:p14="http://schemas.microsoft.com/office/powerpoint/2010/main" val="1313360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1300" y="1384300"/>
            <a:ext cx="6121400" cy="4089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482600"/>
            <a:ext cx="3695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Aliasing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in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Graphics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289800" y="6464300"/>
            <a:ext cx="1816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574800" algn="l"/>
              </a:tabLst>
            </a:pPr>
            <a:r>
              <a:rPr lang="en-US" altLang="zh-CN" dirty="0" smtClean="0"/>
              <a:t>	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65</a:t>
            </a:r>
          </a:p>
          <a:p>
            <a:pPr>
              <a:lnSpc>
                <a:spcPts val="1500"/>
              </a:lnSpc>
              <a:tabLst>
                <a:tab pos="1574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Source: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Alexej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Efros</a:t>
            </a:r>
          </a:p>
        </p:txBody>
      </p:sp>
    </p:spTree>
    <p:extLst>
      <p:ext uri="{BB962C8B-B14F-4D97-AF65-F5344CB8AC3E}">
        <p14:creationId xmlns:p14="http://schemas.microsoft.com/office/powerpoint/2010/main" val="32619756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7900" y="1231900"/>
            <a:ext cx="7683500" cy="28321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77900" y="4076700"/>
            <a:ext cx="7683500" cy="1320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8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46100" y="673100"/>
            <a:ext cx="8140700" cy="590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Resampling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with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Prior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Smoothing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342900" algn="l"/>
              </a:tabLst>
            </a:pPr>
            <a:r>
              <a:rPr lang="en-US" altLang="zh-CN" sz="2762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Note: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cannot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recover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high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frequencies,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but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we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can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avoid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artifacts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smoothing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before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resampling.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997700" y="6464300"/>
            <a:ext cx="2108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866900" algn="l"/>
              </a:tabLst>
            </a:pPr>
            <a:r>
              <a:rPr lang="en-US" altLang="zh-CN" dirty="0" smtClean="0"/>
              <a:t>	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66</a:t>
            </a:r>
          </a:p>
          <a:p>
            <a:pPr>
              <a:lnSpc>
                <a:spcPts val="1500"/>
              </a:lnSpc>
              <a:tabLst>
                <a:tab pos="186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Source: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Forsyth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&amp;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Ponce</a:t>
            </a:r>
          </a:p>
        </p:txBody>
      </p:sp>
    </p:spTree>
    <p:extLst>
      <p:ext uri="{BB962C8B-B14F-4D97-AF65-F5344CB8AC3E}">
        <p14:creationId xmlns:p14="http://schemas.microsoft.com/office/powerpoint/2010/main" val="35623089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671823" y="1273189"/>
            <a:ext cx="133352" cy="152388"/>
          </a:xfrm>
          <a:custGeom>
            <a:avLst/>
            <a:gdLst>
              <a:gd name="connsiteX0" fmla="*/ 0 w 133352"/>
              <a:gd name="connsiteY0" fmla="*/ 152388 h 152388"/>
              <a:gd name="connsiteX1" fmla="*/ 133352 w 133352"/>
              <a:gd name="connsiteY1" fmla="*/ 152388 h 152388"/>
              <a:gd name="connsiteX2" fmla="*/ 133352 w 133352"/>
              <a:gd name="connsiteY2" fmla="*/ 0 h 152388"/>
              <a:gd name="connsiteX3" fmla="*/ 0 w 133352"/>
              <a:gd name="connsiteY3" fmla="*/ 0 h 152388"/>
              <a:gd name="connsiteX4" fmla="*/ 0 w 133352"/>
              <a:gd name="connsiteY4" fmla="*/ 152388 h 1523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52" h="152388">
                <a:moveTo>
                  <a:pt x="0" y="152388"/>
                </a:moveTo>
                <a:lnTo>
                  <a:pt x="133352" y="152388"/>
                </a:lnTo>
                <a:lnTo>
                  <a:pt x="133352" y="0"/>
                </a:lnTo>
                <a:lnTo>
                  <a:pt x="0" y="0"/>
                </a:lnTo>
                <a:lnTo>
                  <a:pt x="0" y="1523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595623" y="1571535"/>
            <a:ext cx="285893" cy="292100"/>
          </a:xfrm>
          <a:custGeom>
            <a:avLst/>
            <a:gdLst>
              <a:gd name="connsiteX0" fmla="*/ 0 w 285893"/>
              <a:gd name="connsiteY0" fmla="*/ 0 h 292100"/>
              <a:gd name="connsiteX1" fmla="*/ 285893 w 285893"/>
              <a:gd name="connsiteY1" fmla="*/ 0 h 292100"/>
              <a:gd name="connsiteX2" fmla="*/ 285893 w 285893"/>
              <a:gd name="connsiteY2" fmla="*/ 292100 h 292100"/>
              <a:gd name="connsiteX3" fmla="*/ 0 w 285893"/>
              <a:gd name="connsiteY3" fmla="*/ 292100 h 292100"/>
              <a:gd name="connsiteX4" fmla="*/ 0 w 285893"/>
              <a:gd name="connsiteY4" fmla="*/ 0 h 29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893" h="292100">
                <a:moveTo>
                  <a:pt x="0" y="0"/>
                </a:moveTo>
                <a:lnTo>
                  <a:pt x="285893" y="0"/>
                </a:lnTo>
                <a:lnTo>
                  <a:pt x="285893" y="292100"/>
                </a:lnTo>
                <a:lnTo>
                  <a:pt x="0" y="2921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443223" y="2003357"/>
            <a:ext cx="590474" cy="584200"/>
          </a:xfrm>
          <a:custGeom>
            <a:avLst/>
            <a:gdLst>
              <a:gd name="connsiteX0" fmla="*/ 0 w 590474"/>
              <a:gd name="connsiteY0" fmla="*/ 0 h 584200"/>
              <a:gd name="connsiteX1" fmla="*/ 590474 w 590474"/>
              <a:gd name="connsiteY1" fmla="*/ 0 h 584200"/>
              <a:gd name="connsiteX2" fmla="*/ 590474 w 590474"/>
              <a:gd name="connsiteY2" fmla="*/ 584200 h 584200"/>
              <a:gd name="connsiteX3" fmla="*/ 0 w 590474"/>
              <a:gd name="connsiteY3" fmla="*/ 584200 h 584200"/>
              <a:gd name="connsiteX4" fmla="*/ 0 w 590474"/>
              <a:gd name="connsiteY4" fmla="*/ 0 h 58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0474" h="584200">
                <a:moveTo>
                  <a:pt x="0" y="0"/>
                </a:moveTo>
                <a:lnTo>
                  <a:pt x="590474" y="0"/>
                </a:lnTo>
                <a:lnTo>
                  <a:pt x="590474" y="584200"/>
                </a:lnTo>
                <a:lnTo>
                  <a:pt x="0" y="584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149600" y="2766835"/>
            <a:ext cx="1199122" cy="1193800"/>
          </a:xfrm>
          <a:custGeom>
            <a:avLst/>
            <a:gdLst>
              <a:gd name="connsiteX0" fmla="*/ 0 w 1199122"/>
              <a:gd name="connsiteY0" fmla="*/ 0 h 1193800"/>
              <a:gd name="connsiteX1" fmla="*/ 1199122 w 1199122"/>
              <a:gd name="connsiteY1" fmla="*/ 0 h 1193800"/>
              <a:gd name="connsiteX2" fmla="*/ 1199122 w 1199122"/>
              <a:gd name="connsiteY2" fmla="*/ 1193799 h 1193800"/>
              <a:gd name="connsiteX3" fmla="*/ 0 w 1199122"/>
              <a:gd name="connsiteY3" fmla="*/ 1193799 h 1193800"/>
              <a:gd name="connsiteX4" fmla="*/ 0 w 1199122"/>
              <a:gd name="connsiteY4" fmla="*/ 0 h 1193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9122" h="1193800">
                <a:moveTo>
                  <a:pt x="0" y="0"/>
                </a:moveTo>
                <a:lnTo>
                  <a:pt x="1199122" y="0"/>
                </a:lnTo>
                <a:lnTo>
                  <a:pt x="1199122" y="1193799"/>
                </a:lnTo>
                <a:lnTo>
                  <a:pt x="0" y="11937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606675" y="4062076"/>
            <a:ext cx="2418434" cy="2413000"/>
          </a:xfrm>
          <a:custGeom>
            <a:avLst/>
            <a:gdLst>
              <a:gd name="connsiteX0" fmla="*/ 0 w 2418434"/>
              <a:gd name="connsiteY0" fmla="*/ 0 h 2413000"/>
              <a:gd name="connsiteX1" fmla="*/ 2418434 w 2418434"/>
              <a:gd name="connsiteY1" fmla="*/ 0 h 2413000"/>
              <a:gd name="connsiteX2" fmla="*/ 2418434 w 2418434"/>
              <a:gd name="connsiteY2" fmla="*/ 2413000 h 2413000"/>
              <a:gd name="connsiteX3" fmla="*/ 0 w 2418434"/>
              <a:gd name="connsiteY3" fmla="*/ 2413000 h 2413000"/>
              <a:gd name="connsiteX4" fmla="*/ 0 w 2418434"/>
              <a:gd name="connsiteY4" fmla="*/ 0 h 2413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18434" h="2413000">
                <a:moveTo>
                  <a:pt x="0" y="0"/>
                </a:moveTo>
                <a:lnTo>
                  <a:pt x="2418434" y="0"/>
                </a:lnTo>
                <a:lnTo>
                  <a:pt x="2418434" y="2413000"/>
                </a:lnTo>
                <a:lnTo>
                  <a:pt x="0" y="2413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623050" y="4043389"/>
            <a:ext cx="2421611" cy="2425700"/>
          </a:xfrm>
          <a:custGeom>
            <a:avLst/>
            <a:gdLst>
              <a:gd name="connsiteX0" fmla="*/ 0 w 2421611"/>
              <a:gd name="connsiteY0" fmla="*/ 0 h 2425700"/>
              <a:gd name="connsiteX1" fmla="*/ 2421611 w 2421611"/>
              <a:gd name="connsiteY1" fmla="*/ 0 h 2425700"/>
              <a:gd name="connsiteX2" fmla="*/ 2421611 w 2421611"/>
              <a:gd name="connsiteY2" fmla="*/ 2425700 h 2425700"/>
              <a:gd name="connsiteX3" fmla="*/ 0 w 2421611"/>
              <a:gd name="connsiteY3" fmla="*/ 2425700 h 2425700"/>
              <a:gd name="connsiteX4" fmla="*/ 0 w 2421611"/>
              <a:gd name="connsiteY4" fmla="*/ 0 h 242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21611" h="2425700">
                <a:moveTo>
                  <a:pt x="0" y="0"/>
                </a:moveTo>
                <a:lnTo>
                  <a:pt x="2421611" y="0"/>
                </a:lnTo>
                <a:lnTo>
                  <a:pt x="2421611" y="2425700"/>
                </a:lnTo>
                <a:lnTo>
                  <a:pt x="0" y="24257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61223" y="2671810"/>
            <a:ext cx="1216341" cy="1206500"/>
          </a:xfrm>
          <a:custGeom>
            <a:avLst/>
            <a:gdLst>
              <a:gd name="connsiteX0" fmla="*/ 0 w 1216341"/>
              <a:gd name="connsiteY0" fmla="*/ 0 h 1206500"/>
              <a:gd name="connsiteX1" fmla="*/ 1216341 w 1216341"/>
              <a:gd name="connsiteY1" fmla="*/ 0 h 1206500"/>
              <a:gd name="connsiteX2" fmla="*/ 1216341 w 1216341"/>
              <a:gd name="connsiteY2" fmla="*/ 1206500 h 1206500"/>
              <a:gd name="connsiteX3" fmla="*/ 0 w 1216341"/>
              <a:gd name="connsiteY3" fmla="*/ 1206500 h 1206500"/>
              <a:gd name="connsiteX4" fmla="*/ 0 w 1216341"/>
              <a:gd name="connsiteY4" fmla="*/ 0 h 120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6341" h="1206500">
                <a:moveTo>
                  <a:pt x="0" y="0"/>
                </a:moveTo>
                <a:lnTo>
                  <a:pt x="1216341" y="0"/>
                </a:lnTo>
                <a:lnTo>
                  <a:pt x="1216341" y="1206500"/>
                </a:lnTo>
                <a:lnTo>
                  <a:pt x="0" y="12065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288273" y="1897124"/>
            <a:ext cx="617608" cy="609600"/>
          </a:xfrm>
          <a:custGeom>
            <a:avLst/>
            <a:gdLst>
              <a:gd name="connsiteX0" fmla="*/ 0 w 617608"/>
              <a:gd name="connsiteY0" fmla="*/ 0 h 609600"/>
              <a:gd name="connsiteX1" fmla="*/ 617608 w 617608"/>
              <a:gd name="connsiteY1" fmla="*/ 0 h 609600"/>
              <a:gd name="connsiteX2" fmla="*/ 617608 w 617608"/>
              <a:gd name="connsiteY2" fmla="*/ 609600 h 609600"/>
              <a:gd name="connsiteX3" fmla="*/ 0 w 617608"/>
              <a:gd name="connsiteY3" fmla="*/ 609600 h 609600"/>
              <a:gd name="connsiteX4" fmla="*/ 0 w 617608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7608" h="609600">
                <a:moveTo>
                  <a:pt x="0" y="0"/>
                </a:moveTo>
                <a:lnTo>
                  <a:pt x="617608" y="0"/>
                </a:lnTo>
                <a:lnTo>
                  <a:pt x="617608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523223" y="1497075"/>
            <a:ext cx="308808" cy="292100"/>
          </a:xfrm>
          <a:custGeom>
            <a:avLst/>
            <a:gdLst>
              <a:gd name="connsiteX0" fmla="*/ 0 w 308808"/>
              <a:gd name="connsiteY0" fmla="*/ 0 h 292100"/>
              <a:gd name="connsiteX1" fmla="*/ 308809 w 308808"/>
              <a:gd name="connsiteY1" fmla="*/ 0 h 292100"/>
              <a:gd name="connsiteX2" fmla="*/ 308809 w 308808"/>
              <a:gd name="connsiteY2" fmla="*/ 292100 h 292100"/>
              <a:gd name="connsiteX3" fmla="*/ 0 w 308808"/>
              <a:gd name="connsiteY3" fmla="*/ 292100 h 292100"/>
              <a:gd name="connsiteX4" fmla="*/ 0 w 308808"/>
              <a:gd name="connsiteY4" fmla="*/ 0 h 29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808" h="292100">
                <a:moveTo>
                  <a:pt x="0" y="0"/>
                </a:moveTo>
                <a:lnTo>
                  <a:pt x="308809" y="0"/>
                </a:lnTo>
                <a:lnTo>
                  <a:pt x="308809" y="292100"/>
                </a:lnTo>
                <a:lnTo>
                  <a:pt x="0" y="2921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663565" y="4288154"/>
            <a:ext cx="82169" cy="66421"/>
          </a:xfrm>
          <a:custGeom>
            <a:avLst/>
            <a:gdLst>
              <a:gd name="connsiteX0" fmla="*/ 66928 w 82169"/>
              <a:gd name="connsiteY0" fmla="*/ 66421 h 66421"/>
              <a:gd name="connsiteX1" fmla="*/ 0 w 82169"/>
              <a:gd name="connsiteY1" fmla="*/ 23748 h 66421"/>
              <a:gd name="connsiteX2" fmla="*/ 15239 w 82169"/>
              <a:gd name="connsiteY2" fmla="*/ 0 h 66421"/>
              <a:gd name="connsiteX3" fmla="*/ 82169 w 82169"/>
              <a:gd name="connsiteY3" fmla="*/ 42672 h 66421"/>
              <a:gd name="connsiteX4" fmla="*/ 66928 w 82169"/>
              <a:gd name="connsiteY4" fmla="*/ 66421 h 664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169" h="66421">
                <a:moveTo>
                  <a:pt x="66928" y="66421"/>
                </a:moveTo>
                <a:lnTo>
                  <a:pt x="0" y="23748"/>
                </a:lnTo>
                <a:lnTo>
                  <a:pt x="15239" y="0"/>
                </a:lnTo>
                <a:lnTo>
                  <a:pt x="82169" y="42672"/>
                </a:lnTo>
                <a:lnTo>
                  <a:pt x="66928" y="66421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590410" y="2814573"/>
            <a:ext cx="84074" cy="48133"/>
          </a:xfrm>
          <a:custGeom>
            <a:avLst/>
            <a:gdLst>
              <a:gd name="connsiteX0" fmla="*/ 0 w 84074"/>
              <a:gd name="connsiteY0" fmla="*/ 24066 h 48133"/>
              <a:gd name="connsiteX1" fmla="*/ 84074 w 84074"/>
              <a:gd name="connsiteY1" fmla="*/ 24066 h 481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4074" h="48133">
                <a:moveTo>
                  <a:pt x="0" y="24066"/>
                </a:moveTo>
                <a:lnTo>
                  <a:pt x="84074" y="24066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586598" y="1480058"/>
            <a:ext cx="81280" cy="34163"/>
          </a:xfrm>
          <a:custGeom>
            <a:avLst/>
            <a:gdLst>
              <a:gd name="connsiteX0" fmla="*/ 0 w 81280"/>
              <a:gd name="connsiteY0" fmla="*/ 17081 h 34163"/>
              <a:gd name="connsiteX1" fmla="*/ 81280 w 81280"/>
              <a:gd name="connsiteY1" fmla="*/ 17081 h 34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280" h="34163">
                <a:moveTo>
                  <a:pt x="0" y="17081"/>
                </a:moveTo>
                <a:lnTo>
                  <a:pt x="81280" y="17081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285101" y="1978532"/>
            <a:ext cx="82042" cy="36830"/>
          </a:xfrm>
          <a:custGeom>
            <a:avLst/>
            <a:gdLst>
              <a:gd name="connsiteX0" fmla="*/ 0 w 82042"/>
              <a:gd name="connsiteY0" fmla="*/ 18414 h 36830"/>
              <a:gd name="connsiteX1" fmla="*/ 82042 w 82042"/>
              <a:gd name="connsiteY1" fmla="*/ 18414 h 36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042" h="36830">
                <a:moveTo>
                  <a:pt x="0" y="18414"/>
                </a:moveTo>
                <a:lnTo>
                  <a:pt x="82042" y="18414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9900" y="1485900"/>
            <a:ext cx="101600" cy="46482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90800" y="1257300"/>
            <a:ext cx="6489700" cy="5245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20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21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178300" y="1384300"/>
            <a:ext cx="26797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31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154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3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31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1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154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31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31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gaussian</a:t>
            </a:r>
            <a:r>
              <a:rPr lang="en-US" altLang="zh-CN" sz="231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3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</a:t>
            </a:r>
            <a:r>
              <a:rPr lang="en-US" altLang="zh-CN" sz="231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368800" y="2044700"/>
            <a:ext cx="2667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32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154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32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2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32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2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154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2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32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gaussian</a:t>
            </a:r>
            <a:r>
              <a:rPr lang="en-US" altLang="zh-CN" sz="232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32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</a:t>
            </a:r>
            <a:r>
              <a:rPr lang="en-US" altLang="zh-CN" sz="232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622800" y="3149600"/>
            <a:ext cx="26543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30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153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31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1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154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31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31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gaussian</a:t>
            </a:r>
            <a:r>
              <a:rPr lang="en-US" altLang="zh-CN" sz="231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3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</a:t>
            </a:r>
            <a:r>
              <a:rPr lang="en-US" altLang="zh-CN" sz="231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46100" y="482600"/>
            <a:ext cx="4165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Gaussian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Pyramid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69900" y="6350000"/>
            <a:ext cx="1803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High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resolution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08000" y="1104900"/>
            <a:ext cx="17653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Low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resolution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127500" y="1130300"/>
            <a:ext cx="2679700" cy="405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901700" algn="l"/>
                <a:tab pos="1003300" algn="l"/>
                <a:tab pos="1282700" algn="l"/>
                <a:tab pos="1358900" algn="l"/>
                <a:tab pos="1435100" algn="l"/>
              </a:tabLst>
            </a:pPr>
            <a:r>
              <a:rPr lang="en-US" altLang="zh-CN" sz="231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154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31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31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(G</a:t>
            </a:r>
            <a:r>
              <a:rPr lang="en-US" altLang="zh-CN" sz="154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31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*gaussian)</a:t>
            </a:r>
            <a:r>
              <a:rPr lang="en-US" altLang="zh-CN" sz="23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</a:t>
            </a:r>
            <a:r>
              <a:rPr lang="en-US" altLang="zh-CN" sz="231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200"/>
              </a:lnSpc>
              <a:tabLst>
                <a:tab pos="901700" algn="l"/>
                <a:tab pos="1003300" algn="l"/>
                <a:tab pos="1282700" algn="l"/>
                <a:tab pos="1358900" algn="l"/>
                <a:tab pos="1435100" algn="l"/>
              </a:tabLst>
            </a:pPr>
            <a:r>
              <a:rPr lang="en-US" altLang="zh-CN" dirty="0" smtClean="0"/>
              <a:t>					</a:t>
            </a:r>
            <a:r>
              <a:rPr lang="en-US" altLang="zh-CN" sz="2195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blur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901700" algn="l"/>
                <a:tab pos="1003300" algn="l"/>
                <a:tab pos="1282700" algn="l"/>
                <a:tab pos="1358900" algn="l"/>
                <a:tab pos="1435100" algn="l"/>
              </a:tabLst>
            </a:pPr>
            <a:r>
              <a:rPr lang="en-US" altLang="zh-CN" dirty="0" smtClean="0"/>
              <a:t>				</a:t>
            </a:r>
            <a:r>
              <a:rPr lang="en-US" altLang="zh-CN" sz="2195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blur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901700" algn="l"/>
                <a:tab pos="1003300" algn="l"/>
                <a:tab pos="1282700" algn="l"/>
                <a:tab pos="1358900" algn="l"/>
                <a:tab pos="1435100" algn="l"/>
              </a:tabLst>
            </a:pPr>
            <a:r>
              <a:rPr lang="en-US" altLang="zh-CN" dirty="0" smtClean="0"/>
              <a:t>			</a:t>
            </a:r>
            <a:r>
              <a:rPr lang="en-US" altLang="zh-CN" sz="2198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blur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901700" algn="l"/>
                <a:tab pos="1003300" algn="l"/>
                <a:tab pos="1282700" algn="l"/>
                <a:tab pos="1358900" algn="l"/>
                <a:tab pos="1435100" algn="l"/>
              </a:tabLst>
            </a:pPr>
            <a:r>
              <a:rPr lang="en-US" altLang="zh-CN" dirty="0" smtClean="0"/>
              <a:t>		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152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29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29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</a:p>
          <a:p>
            <a:pPr>
              <a:lnSpc>
                <a:spcPts val="1400"/>
              </a:lnSpc>
              <a:tabLst>
                <a:tab pos="901700" algn="l"/>
                <a:tab pos="1003300" algn="l"/>
                <a:tab pos="1282700" algn="l"/>
                <a:tab pos="1358900" algn="l"/>
                <a:tab pos="14351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blur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708900" y="6464300"/>
            <a:ext cx="1384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55700" algn="l"/>
              </a:tabLst>
            </a:pPr>
            <a:r>
              <a:rPr lang="en-US" altLang="zh-CN" dirty="0" smtClean="0"/>
              <a:t>	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67</a:t>
            </a:r>
          </a:p>
          <a:p>
            <a:pPr>
              <a:lnSpc>
                <a:spcPts val="1500"/>
              </a:lnSpc>
              <a:tabLst>
                <a:tab pos="11557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Source: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Irani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&amp;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Basri</a:t>
            </a:r>
          </a:p>
        </p:txBody>
      </p:sp>
    </p:spTree>
    <p:extLst>
      <p:ext uri="{BB962C8B-B14F-4D97-AF65-F5344CB8AC3E}">
        <p14:creationId xmlns:p14="http://schemas.microsoft.com/office/powerpoint/2010/main" val="3448040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1800" y="1193800"/>
            <a:ext cx="8712200" cy="4914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46100" y="546100"/>
            <a:ext cx="82423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64643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Gaussian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Pyramid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–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Stored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Information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6464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All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extra</a:t>
            </a:r>
          </a:p>
          <a:p>
            <a:pPr>
              <a:lnSpc>
                <a:spcPts val="2400"/>
              </a:lnSpc>
              <a:tabLst>
                <a:tab pos="6464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levels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add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very</a:t>
            </a:r>
          </a:p>
          <a:p>
            <a:pPr>
              <a:lnSpc>
                <a:spcPts val="2400"/>
              </a:lnSpc>
              <a:tabLst>
                <a:tab pos="64643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little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overhead</a:t>
            </a:r>
          </a:p>
          <a:p>
            <a:pPr>
              <a:lnSpc>
                <a:spcPts val="2300"/>
              </a:lnSpc>
              <a:tabLst>
                <a:tab pos="6464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memory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or</a:t>
            </a:r>
          </a:p>
          <a:p>
            <a:pPr>
              <a:lnSpc>
                <a:spcPts val="2300"/>
              </a:lnSpc>
              <a:tabLst>
                <a:tab pos="6464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computation!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708900" y="6464300"/>
            <a:ext cx="1384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55700" algn="l"/>
              </a:tabLst>
            </a:pPr>
            <a:r>
              <a:rPr lang="en-US" altLang="zh-CN" dirty="0" smtClean="0"/>
              <a:t>	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68</a:t>
            </a:r>
          </a:p>
          <a:p>
            <a:pPr>
              <a:lnSpc>
                <a:spcPts val="1500"/>
              </a:lnSpc>
              <a:tabLst>
                <a:tab pos="11557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Source: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Irani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&amp;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Basri</a:t>
            </a:r>
          </a:p>
        </p:txBody>
      </p:sp>
    </p:spTree>
    <p:extLst>
      <p:ext uri="{BB962C8B-B14F-4D97-AF65-F5344CB8AC3E}">
        <p14:creationId xmlns:p14="http://schemas.microsoft.com/office/powerpoint/2010/main" val="320963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5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46100" y="508000"/>
            <a:ext cx="7511672" cy="12003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Gaussian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Pyramid: Summary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Construction: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create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each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level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previous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one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003300" y="1828800"/>
            <a:ext cx="889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282700" y="1701800"/>
            <a:ext cx="22987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Smooth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and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sample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46100" y="2222500"/>
            <a:ext cx="5994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Smooth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Gaussians,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part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because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003300" y="2819400"/>
            <a:ext cx="889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282700" y="2705100"/>
            <a:ext cx="47371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Gaussian*Gaussian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another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Gaussian</a:t>
            </a:r>
          </a:p>
          <a:p>
            <a:pPr>
              <a:lnSpc>
                <a:spcPts val="3200"/>
              </a:lnSpc>
              <a:tabLst/>
            </a:pP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G(</a:t>
            </a:r>
            <a:r>
              <a:rPr lang="en-US" altLang="zh-CN" sz="200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331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1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)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*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G(</a:t>
            </a:r>
            <a:r>
              <a:rPr lang="en-US" altLang="zh-CN" sz="200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331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2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)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=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G(sqrt(</a:t>
            </a:r>
            <a:r>
              <a:rPr lang="en-US" altLang="zh-CN" sz="200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331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1</a:t>
            </a:r>
            <a:r>
              <a:rPr lang="en-US" altLang="zh-CN" sz="133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1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2</a:t>
            </a:r>
            <a:r>
              <a:rPr lang="en-US" altLang="zh-CN" sz="133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1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+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331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2</a:t>
            </a:r>
            <a:r>
              <a:rPr lang="en-US" altLang="zh-CN" sz="133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1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2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))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46100" y="3556000"/>
            <a:ext cx="81280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42900" algn="l"/>
                <a:tab pos="457200" algn="l"/>
                <a:tab pos="8128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Gaussians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low-pass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filters,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representation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812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redundant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once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smoothing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has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been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performed.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812800" algn="l"/>
              </a:tabLst>
            </a:pPr>
            <a:r>
              <a:rPr lang="en-US" altLang="zh-CN" dirty="0" smtClean="0"/>
              <a:t>		</a:t>
            </a:r>
            <a:r>
              <a:rPr lang="en-US" altLang="zh-CN" sz="200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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There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no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need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store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smoothed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images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8128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full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original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resolution.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95300" y="6642100"/>
            <a:ext cx="1930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David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Lowe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69</a:t>
            </a:r>
          </a:p>
        </p:txBody>
      </p:sp>
    </p:spTree>
    <p:extLst>
      <p:ext uri="{BB962C8B-B14F-4D97-AF65-F5344CB8AC3E}">
        <p14:creationId xmlns:p14="http://schemas.microsoft.com/office/powerpoint/2010/main" val="12389385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002026" y="6021387"/>
            <a:ext cx="3287648" cy="523875"/>
          </a:xfrm>
          <a:custGeom>
            <a:avLst/>
            <a:gdLst>
              <a:gd name="connsiteX0" fmla="*/ 0 w 3287648"/>
              <a:gd name="connsiteY0" fmla="*/ 523875 h 523875"/>
              <a:gd name="connsiteX1" fmla="*/ 3287648 w 3287648"/>
              <a:gd name="connsiteY1" fmla="*/ 523875 h 523875"/>
              <a:gd name="connsiteX2" fmla="*/ 3287648 w 3287648"/>
              <a:gd name="connsiteY2" fmla="*/ 0 h 523875"/>
              <a:gd name="connsiteX3" fmla="*/ 0 w 3287648"/>
              <a:gd name="connsiteY3" fmla="*/ 0 h 523875"/>
              <a:gd name="connsiteX4" fmla="*/ 0 w 3287648"/>
              <a:gd name="connsiteY4" fmla="*/ 523875 h 523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87648" h="523875">
                <a:moveTo>
                  <a:pt x="0" y="523875"/>
                </a:moveTo>
                <a:lnTo>
                  <a:pt x="3287648" y="523875"/>
                </a:lnTo>
                <a:lnTo>
                  <a:pt x="3287648" y="0"/>
                </a:lnTo>
                <a:lnTo>
                  <a:pt x="0" y="0"/>
                </a:lnTo>
                <a:lnTo>
                  <a:pt x="0" y="52387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981200"/>
            <a:ext cx="8331200" cy="4813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8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46100" y="482600"/>
            <a:ext cx="4318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Laplacian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Pyramid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68300" y="3987800"/>
            <a:ext cx="3556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74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182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82600" y="2400300"/>
            <a:ext cx="5842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74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182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228600" algn="l"/>
              </a:tabLst>
            </a:pPr>
            <a:r>
              <a:rPr lang="en-US" altLang="zh-CN" sz="274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182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84200" y="1435100"/>
            <a:ext cx="22733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42900" algn="l"/>
              </a:tabLst>
            </a:pPr>
            <a:r>
              <a:rPr lang="en-US" altLang="zh-CN" sz="2195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Gaussian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Pyramid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74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182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022600" y="5334000"/>
            <a:ext cx="165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995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969000" y="5359400"/>
            <a:ext cx="292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998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826500" y="4343400"/>
            <a:ext cx="2794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74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82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331200" y="3136900"/>
            <a:ext cx="2667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74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82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997200" y="2489200"/>
            <a:ext cx="1651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995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500"/>
              </a:lnSpc>
              <a:tabLst/>
            </a:pPr>
            <a:r>
              <a:rPr lang="en-US" altLang="zh-CN" sz="3995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905500" y="2540000"/>
            <a:ext cx="3302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8100" algn="l"/>
              </a:tabLst>
            </a:pPr>
            <a:r>
              <a:rPr lang="en-US" altLang="zh-CN" sz="3998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3995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886700" y="2451100"/>
            <a:ext cx="292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74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82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565900" y="1435100"/>
            <a:ext cx="23749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079500" algn="l"/>
              </a:tabLst>
            </a:pPr>
            <a:r>
              <a:rPr lang="en-US" altLang="zh-CN" sz="2195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Laplacian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Pyramid</a:t>
            </a:r>
          </a:p>
          <a:p>
            <a:pPr>
              <a:lnSpc>
                <a:spcPts val="4200"/>
              </a:lnSpc>
              <a:tabLst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74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82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4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4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74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182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124200" y="1079500"/>
            <a:ext cx="30861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3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888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3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30" dirty="0" smtClean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83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3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1888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3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30" dirty="0" smtClean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83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3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expand(</a:t>
            </a:r>
            <a:r>
              <a:rPr lang="en-US" altLang="zh-CN" sz="283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1888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88" dirty="0" smtClean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888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83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4200"/>
              </a:lnSpc>
              <a:tabLst>
                <a:tab pos="25400" algn="l"/>
              </a:tabLst>
            </a:pPr>
            <a:r>
              <a:rPr lang="en-US" altLang="zh-CN" sz="283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1888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3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30" dirty="0" smtClean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83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3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888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3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30" dirty="0" smtClean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83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3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expand(G</a:t>
            </a:r>
            <a:r>
              <a:rPr lang="en-US" altLang="zh-CN" sz="1888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88" dirty="0" smtClean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888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83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086100" y="6096000"/>
            <a:ext cx="30734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295400" algn="l"/>
              </a:tabLst>
            </a:pPr>
            <a:r>
              <a:rPr lang="en-US" altLang="zh-CN" sz="2795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Why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is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this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useful?</a:t>
            </a:r>
          </a:p>
          <a:p>
            <a:pPr>
              <a:lnSpc>
                <a:spcPts val="2300"/>
              </a:lnSpc>
              <a:tabLst>
                <a:tab pos="129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708900" y="6464300"/>
            <a:ext cx="1384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55700" algn="l"/>
              </a:tabLst>
            </a:pPr>
            <a:r>
              <a:rPr lang="en-US" altLang="zh-CN" dirty="0" smtClean="0"/>
              <a:t>	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70</a:t>
            </a:r>
          </a:p>
          <a:p>
            <a:pPr>
              <a:lnSpc>
                <a:spcPts val="1500"/>
              </a:lnSpc>
              <a:tabLst>
                <a:tab pos="11557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Source: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Irani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&amp;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Basri</a:t>
            </a:r>
          </a:p>
        </p:txBody>
      </p:sp>
    </p:spTree>
    <p:extLst>
      <p:ext uri="{BB962C8B-B14F-4D97-AF65-F5344CB8AC3E}">
        <p14:creationId xmlns:p14="http://schemas.microsoft.com/office/powerpoint/2010/main" val="4697302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677025" y="1285875"/>
            <a:ext cx="1618742" cy="875157"/>
          </a:xfrm>
          <a:custGeom>
            <a:avLst/>
            <a:gdLst>
              <a:gd name="connsiteX0" fmla="*/ 6350 w 1618742"/>
              <a:gd name="connsiteY0" fmla="*/ 603504 h 875157"/>
              <a:gd name="connsiteX1" fmla="*/ 12700 w 1618742"/>
              <a:gd name="connsiteY1" fmla="*/ 603504 h 875157"/>
              <a:gd name="connsiteX2" fmla="*/ 23241 w 1618742"/>
              <a:gd name="connsiteY2" fmla="*/ 603504 h 875157"/>
              <a:gd name="connsiteX3" fmla="*/ 27558 w 1618742"/>
              <a:gd name="connsiteY3" fmla="*/ 603504 h 875157"/>
              <a:gd name="connsiteX4" fmla="*/ 38100 w 1618742"/>
              <a:gd name="connsiteY4" fmla="*/ 603504 h 875157"/>
              <a:gd name="connsiteX5" fmla="*/ 48641 w 1618742"/>
              <a:gd name="connsiteY5" fmla="*/ 603504 h 875157"/>
              <a:gd name="connsiteX6" fmla="*/ 52958 w 1618742"/>
              <a:gd name="connsiteY6" fmla="*/ 603504 h 875157"/>
              <a:gd name="connsiteX7" fmla="*/ 63500 w 1618742"/>
              <a:gd name="connsiteY7" fmla="*/ 603504 h 875157"/>
              <a:gd name="connsiteX8" fmla="*/ 67691 w 1618742"/>
              <a:gd name="connsiteY8" fmla="*/ 603504 h 875157"/>
              <a:gd name="connsiteX9" fmla="*/ 78231 w 1618742"/>
              <a:gd name="connsiteY9" fmla="*/ 603504 h 875157"/>
              <a:gd name="connsiteX10" fmla="*/ 82550 w 1618742"/>
              <a:gd name="connsiteY10" fmla="*/ 603504 h 875157"/>
              <a:gd name="connsiteX11" fmla="*/ 93091 w 1618742"/>
              <a:gd name="connsiteY11" fmla="*/ 603504 h 875157"/>
              <a:gd name="connsiteX12" fmla="*/ 103631 w 1618742"/>
              <a:gd name="connsiteY12" fmla="*/ 603504 h 875157"/>
              <a:gd name="connsiteX13" fmla="*/ 107950 w 1618742"/>
              <a:gd name="connsiteY13" fmla="*/ 603504 h 875157"/>
              <a:gd name="connsiteX14" fmla="*/ 118491 w 1618742"/>
              <a:gd name="connsiteY14" fmla="*/ 603504 h 875157"/>
              <a:gd name="connsiteX15" fmla="*/ 124841 w 1618742"/>
              <a:gd name="connsiteY15" fmla="*/ 603504 h 875157"/>
              <a:gd name="connsiteX16" fmla="*/ 133350 w 1618742"/>
              <a:gd name="connsiteY16" fmla="*/ 603504 h 875157"/>
              <a:gd name="connsiteX17" fmla="*/ 143891 w 1618742"/>
              <a:gd name="connsiteY17" fmla="*/ 603504 h 875157"/>
              <a:gd name="connsiteX18" fmla="*/ 150241 w 1618742"/>
              <a:gd name="connsiteY18" fmla="*/ 603504 h 875157"/>
              <a:gd name="connsiteX19" fmla="*/ 158750 w 1618742"/>
              <a:gd name="connsiteY19" fmla="*/ 605917 h 875157"/>
              <a:gd name="connsiteX20" fmla="*/ 165100 w 1618742"/>
              <a:gd name="connsiteY20" fmla="*/ 605917 h 875157"/>
              <a:gd name="connsiteX21" fmla="*/ 175641 w 1618742"/>
              <a:gd name="connsiteY21" fmla="*/ 605917 h 875157"/>
              <a:gd name="connsiteX22" fmla="*/ 179831 w 1618742"/>
              <a:gd name="connsiteY22" fmla="*/ 605917 h 875157"/>
              <a:gd name="connsiteX23" fmla="*/ 190500 w 1618742"/>
              <a:gd name="connsiteY23" fmla="*/ 605917 h 875157"/>
              <a:gd name="connsiteX24" fmla="*/ 201041 w 1618742"/>
              <a:gd name="connsiteY24" fmla="*/ 609473 h 875157"/>
              <a:gd name="connsiteX25" fmla="*/ 205231 w 1618742"/>
              <a:gd name="connsiteY25" fmla="*/ 609473 h 875157"/>
              <a:gd name="connsiteX26" fmla="*/ 215772 w 1618742"/>
              <a:gd name="connsiteY26" fmla="*/ 609473 h 875157"/>
              <a:gd name="connsiteX27" fmla="*/ 220091 w 1618742"/>
              <a:gd name="connsiteY27" fmla="*/ 611758 h 875157"/>
              <a:gd name="connsiteX28" fmla="*/ 230631 w 1618742"/>
              <a:gd name="connsiteY28" fmla="*/ 611758 h 875157"/>
              <a:gd name="connsiteX29" fmla="*/ 241172 w 1618742"/>
              <a:gd name="connsiteY29" fmla="*/ 615442 h 875157"/>
              <a:gd name="connsiteX30" fmla="*/ 245491 w 1618742"/>
              <a:gd name="connsiteY30" fmla="*/ 617727 h 875157"/>
              <a:gd name="connsiteX31" fmla="*/ 256031 w 1618742"/>
              <a:gd name="connsiteY31" fmla="*/ 620141 h 875157"/>
              <a:gd name="connsiteX32" fmla="*/ 260222 w 1618742"/>
              <a:gd name="connsiteY32" fmla="*/ 620141 h 875157"/>
              <a:gd name="connsiteX33" fmla="*/ 270891 w 1618742"/>
              <a:gd name="connsiteY33" fmla="*/ 623697 h 875157"/>
              <a:gd name="connsiteX34" fmla="*/ 277241 w 1618742"/>
              <a:gd name="connsiteY34" fmla="*/ 629666 h 875157"/>
              <a:gd name="connsiteX35" fmla="*/ 285622 w 1618742"/>
              <a:gd name="connsiteY35" fmla="*/ 632079 h 875157"/>
              <a:gd name="connsiteX36" fmla="*/ 296291 w 1618742"/>
              <a:gd name="connsiteY36" fmla="*/ 634364 h 875157"/>
              <a:gd name="connsiteX37" fmla="*/ 302641 w 1618742"/>
              <a:gd name="connsiteY37" fmla="*/ 640333 h 875157"/>
              <a:gd name="connsiteX38" fmla="*/ 313181 w 1618742"/>
              <a:gd name="connsiteY38" fmla="*/ 643889 h 875157"/>
              <a:gd name="connsiteX39" fmla="*/ 317372 w 1618742"/>
              <a:gd name="connsiteY39" fmla="*/ 648716 h 875157"/>
              <a:gd name="connsiteX40" fmla="*/ 328041 w 1618742"/>
              <a:gd name="connsiteY40" fmla="*/ 654685 h 875157"/>
              <a:gd name="connsiteX41" fmla="*/ 338581 w 1618742"/>
              <a:gd name="connsiteY41" fmla="*/ 660654 h 875157"/>
              <a:gd name="connsiteX42" fmla="*/ 342772 w 1618742"/>
              <a:gd name="connsiteY42" fmla="*/ 668908 h 875157"/>
              <a:gd name="connsiteX43" fmla="*/ 353314 w 1618742"/>
              <a:gd name="connsiteY43" fmla="*/ 674877 h 875157"/>
              <a:gd name="connsiteX44" fmla="*/ 357631 w 1618742"/>
              <a:gd name="connsiteY44" fmla="*/ 683132 h 875157"/>
              <a:gd name="connsiteX45" fmla="*/ 368172 w 1618742"/>
              <a:gd name="connsiteY45" fmla="*/ 691514 h 875157"/>
              <a:gd name="connsiteX46" fmla="*/ 372364 w 1618742"/>
              <a:gd name="connsiteY46" fmla="*/ 701039 h 875157"/>
              <a:gd name="connsiteX47" fmla="*/ 383031 w 1618742"/>
              <a:gd name="connsiteY47" fmla="*/ 709422 h 875157"/>
              <a:gd name="connsiteX48" fmla="*/ 393572 w 1618742"/>
              <a:gd name="connsiteY48" fmla="*/ 720089 h 875157"/>
              <a:gd name="connsiteX49" fmla="*/ 397764 w 1618742"/>
              <a:gd name="connsiteY49" fmla="*/ 729614 h 875157"/>
              <a:gd name="connsiteX50" fmla="*/ 408431 w 1618742"/>
              <a:gd name="connsiteY50" fmla="*/ 740282 h 875157"/>
              <a:gd name="connsiteX51" fmla="*/ 414781 w 1618742"/>
              <a:gd name="connsiteY51" fmla="*/ 752220 h 875157"/>
              <a:gd name="connsiteX52" fmla="*/ 423164 w 1618742"/>
              <a:gd name="connsiteY52" fmla="*/ 760476 h 875157"/>
              <a:gd name="connsiteX53" fmla="*/ 433831 w 1618742"/>
              <a:gd name="connsiteY53" fmla="*/ 772414 h 875157"/>
              <a:gd name="connsiteX54" fmla="*/ 440181 w 1618742"/>
              <a:gd name="connsiteY54" fmla="*/ 783082 h 875157"/>
              <a:gd name="connsiteX55" fmla="*/ 448564 w 1618742"/>
              <a:gd name="connsiteY55" fmla="*/ 795020 h 875157"/>
              <a:gd name="connsiteX56" fmla="*/ 454914 w 1618742"/>
              <a:gd name="connsiteY56" fmla="*/ 805688 h 875157"/>
              <a:gd name="connsiteX57" fmla="*/ 465455 w 1618742"/>
              <a:gd name="connsiteY57" fmla="*/ 817626 h 875157"/>
              <a:gd name="connsiteX58" fmla="*/ 469772 w 1618742"/>
              <a:gd name="connsiteY58" fmla="*/ 825880 h 875157"/>
              <a:gd name="connsiteX59" fmla="*/ 480314 w 1618742"/>
              <a:gd name="connsiteY59" fmla="*/ 834263 h 875157"/>
              <a:gd name="connsiteX60" fmla="*/ 490855 w 1618742"/>
              <a:gd name="connsiteY60" fmla="*/ 843788 h 875157"/>
              <a:gd name="connsiteX61" fmla="*/ 495172 w 1618742"/>
              <a:gd name="connsiteY61" fmla="*/ 852170 h 875157"/>
              <a:gd name="connsiteX62" fmla="*/ 505714 w 1618742"/>
              <a:gd name="connsiteY62" fmla="*/ 858011 h 875157"/>
              <a:gd name="connsiteX63" fmla="*/ 509905 w 1618742"/>
              <a:gd name="connsiteY63" fmla="*/ 862838 h 875157"/>
              <a:gd name="connsiteX64" fmla="*/ 520572 w 1618742"/>
              <a:gd name="connsiteY64" fmla="*/ 866394 h 875157"/>
              <a:gd name="connsiteX65" fmla="*/ 531114 w 1618742"/>
              <a:gd name="connsiteY65" fmla="*/ 868807 h 875157"/>
              <a:gd name="connsiteX66" fmla="*/ 535305 w 1618742"/>
              <a:gd name="connsiteY66" fmla="*/ 868807 h 875157"/>
              <a:gd name="connsiteX67" fmla="*/ 545972 w 1618742"/>
              <a:gd name="connsiteY67" fmla="*/ 866394 h 875157"/>
              <a:gd name="connsiteX68" fmla="*/ 550164 w 1618742"/>
              <a:gd name="connsiteY68" fmla="*/ 860425 h 875157"/>
              <a:gd name="connsiteX69" fmla="*/ 560705 w 1618742"/>
              <a:gd name="connsiteY69" fmla="*/ 854455 h 875157"/>
              <a:gd name="connsiteX70" fmla="*/ 567055 w 1618742"/>
              <a:gd name="connsiteY70" fmla="*/ 843788 h 875157"/>
              <a:gd name="connsiteX71" fmla="*/ 575564 w 1618742"/>
              <a:gd name="connsiteY71" fmla="*/ 831850 h 875157"/>
              <a:gd name="connsiteX72" fmla="*/ 586105 w 1618742"/>
              <a:gd name="connsiteY72" fmla="*/ 817626 h 875157"/>
              <a:gd name="connsiteX73" fmla="*/ 592455 w 1618742"/>
              <a:gd name="connsiteY73" fmla="*/ 800989 h 875157"/>
              <a:gd name="connsiteX74" fmla="*/ 600964 w 1618742"/>
              <a:gd name="connsiteY74" fmla="*/ 780795 h 875157"/>
              <a:gd name="connsiteX75" fmla="*/ 607314 w 1618742"/>
              <a:gd name="connsiteY75" fmla="*/ 754507 h 875157"/>
              <a:gd name="connsiteX76" fmla="*/ 617855 w 1618742"/>
              <a:gd name="connsiteY76" fmla="*/ 729614 h 875157"/>
              <a:gd name="connsiteX77" fmla="*/ 626364 w 1618742"/>
              <a:gd name="connsiteY77" fmla="*/ 701039 h 875157"/>
              <a:gd name="connsiteX78" fmla="*/ 632714 w 1618742"/>
              <a:gd name="connsiteY78" fmla="*/ 672464 h 875157"/>
              <a:gd name="connsiteX79" fmla="*/ 643255 w 1618742"/>
              <a:gd name="connsiteY79" fmla="*/ 638048 h 875157"/>
              <a:gd name="connsiteX80" fmla="*/ 647445 w 1618742"/>
              <a:gd name="connsiteY80" fmla="*/ 603504 h 875157"/>
              <a:gd name="connsiteX81" fmla="*/ 658114 w 1618742"/>
              <a:gd name="connsiteY81" fmla="*/ 566673 h 875157"/>
              <a:gd name="connsiteX82" fmla="*/ 662305 w 1618742"/>
              <a:gd name="connsiteY82" fmla="*/ 526160 h 875157"/>
              <a:gd name="connsiteX83" fmla="*/ 672845 w 1618742"/>
              <a:gd name="connsiteY83" fmla="*/ 486917 h 875157"/>
              <a:gd name="connsiteX84" fmla="*/ 683514 w 1618742"/>
              <a:gd name="connsiteY84" fmla="*/ 446532 h 875157"/>
              <a:gd name="connsiteX85" fmla="*/ 687705 w 1618742"/>
              <a:gd name="connsiteY85" fmla="*/ 406019 h 875157"/>
              <a:gd name="connsiteX86" fmla="*/ 698245 w 1618742"/>
              <a:gd name="connsiteY86" fmla="*/ 363220 h 875157"/>
              <a:gd name="connsiteX87" fmla="*/ 702564 w 1618742"/>
              <a:gd name="connsiteY87" fmla="*/ 323977 h 875157"/>
              <a:gd name="connsiteX88" fmla="*/ 713105 w 1618742"/>
              <a:gd name="connsiteY88" fmla="*/ 283463 h 875157"/>
              <a:gd name="connsiteX89" fmla="*/ 723645 w 1618742"/>
              <a:gd name="connsiteY89" fmla="*/ 246633 h 875157"/>
              <a:gd name="connsiteX90" fmla="*/ 727836 w 1618742"/>
              <a:gd name="connsiteY90" fmla="*/ 209803 h 875157"/>
              <a:gd name="connsiteX91" fmla="*/ 738505 w 1618742"/>
              <a:gd name="connsiteY91" fmla="*/ 172847 h 875157"/>
              <a:gd name="connsiteX92" fmla="*/ 744855 w 1618742"/>
              <a:gd name="connsiteY92" fmla="*/ 140716 h 875157"/>
              <a:gd name="connsiteX93" fmla="*/ 753236 w 1618742"/>
              <a:gd name="connsiteY93" fmla="*/ 109855 h 875157"/>
              <a:gd name="connsiteX94" fmla="*/ 759586 w 1618742"/>
              <a:gd name="connsiteY94" fmla="*/ 83692 h 875157"/>
              <a:gd name="connsiteX95" fmla="*/ 770255 w 1618742"/>
              <a:gd name="connsiteY95" fmla="*/ 61086 h 875157"/>
              <a:gd name="connsiteX96" fmla="*/ 778636 w 1618742"/>
              <a:gd name="connsiteY96" fmla="*/ 40894 h 875157"/>
              <a:gd name="connsiteX97" fmla="*/ 784986 w 1618742"/>
              <a:gd name="connsiteY97" fmla="*/ 26542 h 875157"/>
              <a:gd name="connsiteX98" fmla="*/ 795655 w 1618742"/>
              <a:gd name="connsiteY98" fmla="*/ 15875 h 875157"/>
              <a:gd name="connsiteX99" fmla="*/ 799845 w 1618742"/>
              <a:gd name="connsiteY99" fmla="*/ 9905 h 875157"/>
              <a:gd name="connsiteX100" fmla="*/ 810386 w 1618742"/>
              <a:gd name="connsiteY100" fmla="*/ 6350 h 875157"/>
              <a:gd name="connsiteX101" fmla="*/ 821055 w 1618742"/>
              <a:gd name="connsiteY101" fmla="*/ 9905 h 875157"/>
              <a:gd name="connsiteX102" fmla="*/ 825245 w 1618742"/>
              <a:gd name="connsiteY102" fmla="*/ 15875 h 875157"/>
              <a:gd name="connsiteX103" fmla="*/ 835786 w 1618742"/>
              <a:gd name="connsiteY103" fmla="*/ 26542 h 875157"/>
              <a:gd name="connsiteX104" fmla="*/ 840105 w 1618742"/>
              <a:gd name="connsiteY104" fmla="*/ 40894 h 875157"/>
              <a:gd name="connsiteX105" fmla="*/ 850645 w 1618742"/>
              <a:gd name="connsiteY105" fmla="*/ 61086 h 875157"/>
              <a:gd name="connsiteX106" fmla="*/ 854836 w 1618742"/>
              <a:gd name="connsiteY106" fmla="*/ 83692 h 875157"/>
              <a:gd name="connsiteX107" fmla="*/ 865378 w 1618742"/>
              <a:gd name="connsiteY107" fmla="*/ 109855 h 875157"/>
              <a:gd name="connsiteX108" fmla="*/ 876045 w 1618742"/>
              <a:gd name="connsiteY108" fmla="*/ 140716 h 875157"/>
              <a:gd name="connsiteX109" fmla="*/ 880236 w 1618742"/>
              <a:gd name="connsiteY109" fmla="*/ 172847 h 875157"/>
              <a:gd name="connsiteX110" fmla="*/ 890778 w 1618742"/>
              <a:gd name="connsiteY110" fmla="*/ 209803 h 875157"/>
              <a:gd name="connsiteX111" fmla="*/ 897128 w 1618742"/>
              <a:gd name="connsiteY111" fmla="*/ 246633 h 875157"/>
              <a:gd name="connsiteX112" fmla="*/ 905636 w 1618742"/>
              <a:gd name="connsiteY112" fmla="*/ 283463 h 875157"/>
              <a:gd name="connsiteX113" fmla="*/ 916178 w 1618742"/>
              <a:gd name="connsiteY113" fmla="*/ 323977 h 875157"/>
              <a:gd name="connsiteX114" fmla="*/ 922528 w 1618742"/>
              <a:gd name="connsiteY114" fmla="*/ 363220 h 875157"/>
              <a:gd name="connsiteX115" fmla="*/ 931036 w 1618742"/>
              <a:gd name="connsiteY115" fmla="*/ 406019 h 875157"/>
              <a:gd name="connsiteX116" fmla="*/ 937386 w 1618742"/>
              <a:gd name="connsiteY116" fmla="*/ 446532 h 875157"/>
              <a:gd name="connsiteX117" fmla="*/ 947928 w 1618742"/>
              <a:gd name="connsiteY117" fmla="*/ 486917 h 875157"/>
              <a:gd name="connsiteX118" fmla="*/ 952245 w 1618742"/>
              <a:gd name="connsiteY118" fmla="*/ 526160 h 875157"/>
              <a:gd name="connsiteX119" fmla="*/ 962786 w 1618742"/>
              <a:gd name="connsiteY119" fmla="*/ 566673 h 875157"/>
              <a:gd name="connsiteX120" fmla="*/ 973328 w 1618742"/>
              <a:gd name="connsiteY120" fmla="*/ 603504 h 875157"/>
              <a:gd name="connsiteX121" fmla="*/ 977518 w 1618742"/>
              <a:gd name="connsiteY121" fmla="*/ 638048 h 875157"/>
              <a:gd name="connsiteX122" fmla="*/ 988186 w 1618742"/>
              <a:gd name="connsiteY122" fmla="*/ 672464 h 875157"/>
              <a:gd name="connsiteX123" fmla="*/ 992378 w 1618742"/>
              <a:gd name="connsiteY123" fmla="*/ 701039 h 875157"/>
              <a:gd name="connsiteX124" fmla="*/ 1002918 w 1618742"/>
              <a:gd name="connsiteY124" fmla="*/ 729614 h 875157"/>
              <a:gd name="connsiteX125" fmla="*/ 1013586 w 1618742"/>
              <a:gd name="connsiteY125" fmla="*/ 754507 h 875157"/>
              <a:gd name="connsiteX126" fmla="*/ 1017778 w 1618742"/>
              <a:gd name="connsiteY126" fmla="*/ 780795 h 875157"/>
              <a:gd name="connsiteX127" fmla="*/ 1028318 w 1618742"/>
              <a:gd name="connsiteY127" fmla="*/ 800989 h 875157"/>
              <a:gd name="connsiteX128" fmla="*/ 1032636 w 1618742"/>
              <a:gd name="connsiteY128" fmla="*/ 817626 h 875157"/>
              <a:gd name="connsiteX129" fmla="*/ 1043178 w 1618742"/>
              <a:gd name="connsiteY129" fmla="*/ 831850 h 875157"/>
              <a:gd name="connsiteX130" fmla="*/ 1053718 w 1618742"/>
              <a:gd name="connsiteY130" fmla="*/ 843788 h 875157"/>
              <a:gd name="connsiteX131" fmla="*/ 1058036 w 1618742"/>
              <a:gd name="connsiteY131" fmla="*/ 854455 h 875157"/>
              <a:gd name="connsiteX132" fmla="*/ 1068578 w 1618742"/>
              <a:gd name="connsiteY132" fmla="*/ 860425 h 875157"/>
              <a:gd name="connsiteX133" fmla="*/ 1074928 w 1618742"/>
              <a:gd name="connsiteY133" fmla="*/ 866394 h 875157"/>
              <a:gd name="connsiteX134" fmla="*/ 1083436 w 1618742"/>
              <a:gd name="connsiteY134" fmla="*/ 868807 h 875157"/>
              <a:gd name="connsiteX135" fmla="*/ 1089786 w 1618742"/>
              <a:gd name="connsiteY135" fmla="*/ 868807 h 875157"/>
              <a:gd name="connsiteX136" fmla="*/ 1100328 w 1618742"/>
              <a:gd name="connsiteY136" fmla="*/ 866394 h 875157"/>
              <a:gd name="connsiteX137" fmla="*/ 1108709 w 1618742"/>
              <a:gd name="connsiteY137" fmla="*/ 862838 h 875157"/>
              <a:gd name="connsiteX138" fmla="*/ 1115059 w 1618742"/>
              <a:gd name="connsiteY138" fmla="*/ 858011 h 875157"/>
              <a:gd name="connsiteX139" fmla="*/ 1125728 w 1618742"/>
              <a:gd name="connsiteY139" fmla="*/ 852170 h 875157"/>
              <a:gd name="connsiteX140" fmla="*/ 1129918 w 1618742"/>
              <a:gd name="connsiteY140" fmla="*/ 843788 h 875157"/>
              <a:gd name="connsiteX141" fmla="*/ 1140459 w 1618742"/>
              <a:gd name="connsiteY141" fmla="*/ 834263 h 875157"/>
              <a:gd name="connsiteX142" fmla="*/ 1151128 w 1618742"/>
              <a:gd name="connsiteY142" fmla="*/ 825880 h 875157"/>
              <a:gd name="connsiteX143" fmla="*/ 1155318 w 1618742"/>
              <a:gd name="connsiteY143" fmla="*/ 817626 h 875157"/>
              <a:gd name="connsiteX144" fmla="*/ 1165859 w 1618742"/>
              <a:gd name="connsiteY144" fmla="*/ 805688 h 875157"/>
              <a:gd name="connsiteX145" fmla="*/ 1170178 w 1618742"/>
              <a:gd name="connsiteY145" fmla="*/ 795020 h 875157"/>
              <a:gd name="connsiteX146" fmla="*/ 1180718 w 1618742"/>
              <a:gd name="connsiteY146" fmla="*/ 783082 h 875157"/>
              <a:gd name="connsiteX147" fmla="*/ 1184909 w 1618742"/>
              <a:gd name="connsiteY147" fmla="*/ 772414 h 875157"/>
              <a:gd name="connsiteX148" fmla="*/ 1195578 w 1618742"/>
              <a:gd name="connsiteY148" fmla="*/ 760476 h 875157"/>
              <a:gd name="connsiteX149" fmla="*/ 1206118 w 1618742"/>
              <a:gd name="connsiteY149" fmla="*/ 752220 h 875157"/>
              <a:gd name="connsiteX150" fmla="*/ 1210309 w 1618742"/>
              <a:gd name="connsiteY150" fmla="*/ 740282 h 875157"/>
              <a:gd name="connsiteX151" fmla="*/ 1220978 w 1618742"/>
              <a:gd name="connsiteY151" fmla="*/ 729614 h 875157"/>
              <a:gd name="connsiteX152" fmla="*/ 1227328 w 1618742"/>
              <a:gd name="connsiteY152" fmla="*/ 720089 h 875157"/>
              <a:gd name="connsiteX153" fmla="*/ 1235709 w 1618742"/>
              <a:gd name="connsiteY153" fmla="*/ 709422 h 875157"/>
              <a:gd name="connsiteX154" fmla="*/ 1246251 w 1618742"/>
              <a:gd name="connsiteY154" fmla="*/ 701039 h 875157"/>
              <a:gd name="connsiteX155" fmla="*/ 1252601 w 1618742"/>
              <a:gd name="connsiteY155" fmla="*/ 691514 h 875157"/>
              <a:gd name="connsiteX156" fmla="*/ 1261109 w 1618742"/>
              <a:gd name="connsiteY156" fmla="*/ 683132 h 875157"/>
              <a:gd name="connsiteX157" fmla="*/ 1267459 w 1618742"/>
              <a:gd name="connsiteY157" fmla="*/ 674877 h 875157"/>
              <a:gd name="connsiteX158" fmla="*/ 1278001 w 1618742"/>
              <a:gd name="connsiteY158" fmla="*/ 668908 h 875157"/>
              <a:gd name="connsiteX159" fmla="*/ 1282318 w 1618742"/>
              <a:gd name="connsiteY159" fmla="*/ 660654 h 875157"/>
              <a:gd name="connsiteX160" fmla="*/ 1292859 w 1618742"/>
              <a:gd name="connsiteY160" fmla="*/ 654685 h 875157"/>
              <a:gd name="connsiteX161" fmla="*/ 1303401 w 1618742"/>
              <a:gd name="connsiteY161" fmla="*/ 648716 h 875157"/>
              <a:gd name="connsiteX162" fmla="*/ 1307718 w 1618742"/>
              <a:gd name="connsiteY162" fmla="*/ 643889 h 875157"/>
              <a:gd name="connsiteX163" fmla="*/ 1318259 w 1618742"/>
              <a:gd name="connsiteY163" fmla="*/ 640333 h 875157"/>
              <a:gd name="connsiteX164" fmla="*/ 1322451 w 1618742"/>
              <a:gd name="connsiteY164" fmla="*/ 634364 h 875157"/>
              <a:gd name="connsiteX165" fmla="*/ 1333118 w 1618742"/>
              <a:gd name="connsiteY165" fmla="*/ 632079 h 875157"/>
              <a:gd name="connsiteX166" fmla="*/ 1343659 w 1618742"/>
              <a:gd name="connsiteY166" fmla="*/ 629666 h 875157"/>
              <a:gd name="connsiteX167" fmla="*/ 1347851 w 1618742"/>
              <a:gd name="connsiteY167" fmla="*/ 623697 h 875157"/>
              <a:gd name="connsiteX168" fmla="*/ 1358392 w 1618742"/>
              <a:gd name="connsiteY168" fmla="*/ 620141 h 875157"/>
              <a:gd name="connsiteX169" fmla="*/ 1362709 w 1618742"/>
              <a:gd name="connsiteY169" fmla="*/ 620141 h 875157"/>
              <a:gd name="connsiteX170" fmla="*/ 1373251 w 1618742"/>
              <a:gd name="connsiteY170" fmla="*/ 617727 h 875157"/>
              <a:gd name="connsiteX171" fmla="*/ 1379601 w 1618742"/>
              <a:gd name="connsiteY171" fmla="*/ 615442 h 875157"/>
              <a:gd name="connsiteX172" fmla="*/ 1388109 w 1618742"/>
              <a:gd name="connsiteY172" fmla="*/ 611758 h 875157"/>
              <a:gd name="connsiteX173" fmla="*/ 1398651 w 1618742"/>
              <a:gd name="connsiteY173" fmla="*/ 611758 h 875157"/>
              <a:gd name="connsiteX174" fmla="*/ 1405001 w 1618742"/>
              <a:gd name="connsiteY174" fmla="*/ 609473 h 875157"/>
              <a:gd name="connsiteX175" fmla="*/ 1413509 w 1618742"/>
              <a:gd name="connsiteY175" fmla="*/ 609473 h 875157"/>
              <a:gd name="connsiteX176" fmla="*/ 1419859 w 1618742"/>
              <a:gd name="connsiteY176" fmla="*/ 609473 h 875157"/>
              <a:gd name="connsiteX177" fmla="*/ 1430401 w 1618742"/>
              <a:gd name="connsiteY177" fmla="*/ 605917 h 875157"/>
              <a:gd name="connsiteX178" fmla="*/ 1438909 w 1618742"/>
              <a:gd name="connsiteY178" fmla="*/ 605917 h 875157"/>
              <a:gd name="connsiteX179" fmla="*/ 1445259 w 1618742"/>
              <a:gd name="connsiteY179" fmla="*/ 605917 h 875157"/>
              <a:gd name="connsiteX180" fmla="*/ 1455801 w 1618742"/>
              <a:gd name="connsiteY180" fmla="*/ 605917 h 875157"/>
              <a:gd name="connsiteX181" fmla="*/ 1459992 w 1618742"/>
              <a:gd name="connsiteY181" fmla="*/ 605917 h 875157"/>
              <a:gd name="connsiteX182" fmla="*/ 1470659 w 1618742"/>
              <a:gd name="connsiteY182" fmla="*/ 603504 h 875157"/>
              <a:gd name="connsiteX183" fmla="*/ 1474851 w 1618742"/>
              <a:gd name="connsiteY183" fmla="*/ 603504 h 875157"/>
              <a:gd name="connsiteX184" fmla="*/ 1485392 w 1618742"/>
              <a:gd name="connsiteY184" fmla="*/ 603504 h 875157"/>
              <a:gd name="connsiteX185" fmla="*/ 1495932 w 1618742"/>
              <a:gd name="connsiteY185" fmla="*/ 603504 h 875157"/>
              <a:gd name="connsiteX186" fmla="*/ 1500251 w 1618742"/>
              <a:gd name="connsiteY186" fmla="*/ 603504 h 875157"/>
              <a:gd name="connsiteX187" fmla="*/ 1510792 w 1618742"/>
              <a:gd name="connsiteY187" fmla="*/ 603504 h 875157"/>
              <a:gd name="connsiteX188" fmla="*/ 1514982 w 1618742"/>
              <a:gd name="connsiteY188" fmla="*/ 603504 h 875157"/>
              <a:gd name="connsiteX189" fmla="*/ 1525651 w 1618742"/>
              <a:gd name="connsiteY189" fmla="*/ 603504 h 875157"/>
              <a:gd name="connsiteX190" fmla="*/ 1536192 w 1618742"/>
              <a:gd name="connsiteY190" fmla="*/ 603504 h 875157"/>
              <a:gd name="connsiteX191" fmla="*/ 1540382 w 1618742"/>
              <a:gd name="connsiteY191" fmla="*/ 603504 h 875157"/>
              <a:gd name="connsiteX192" fmla="*/ 1551051 w 1618742"/>
              <a:gd name="connsiteY192" fmla="*/ 603504 h 875157"/>
              <a:gd name="connsiteX193" fmla="*/ 1557401 w 1618742"/>
              <a:gd name="connsiteY193" fmla="*/ 603504 h 875157"/>
              <a:gd name="connsiteX194" fmla="*/ 1565782 w 1618742"/>
              <a:gd name="connsiteY194" fmla="*/ 603504 h 875157"/>
              <a:gd name="connsiteX195" fmla="*/ 1572132 w 1618742"/>
              <a:gd name="connsiteY195" fmla="*/ 603504 h 875157"/>
              <a:gd name="connsiteX196" fmla="*/ 1582801 w 1618742"/>
              <a:gd name="connsiteY196" fmla="*/ 603504 h 875157"/>
              <a:gd name="connsiteX197" fmla="*/ 1591182 w 1618742"/>
              <a:gd name="connsiteY197" fmla="*/ 603504 h 875157"/>
              <a:gd name="connsiteX198" fmla="*/ 1597532 w 1618742"/>
              <a:gd name="connsiteY198" fmla="*/ 603504 h 875157"/>
              <a:gd name="connsiteX199" fmla="*/ 1608201 w 1618742"/>
              <a:gd name="connsiteY199" fmla="*/ 603504 h 875157"/>
              <a:gd name="connsiteX200" fmla="*/ 1612392 w 1618742"/>
              <a:gd name="connsiteY200" fmla="*/ 603504 h 875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  <a:cxn ang="147">
                <a:pos x="connsiteX147" y="connsiteY147"/>
              </a:cxn>
              <a:cxn ang="148">
                <a:pos x="connsiteX148" y="connsiteY148"/>
              </a:cxn>
              <a:cxn ang="149">
                <a:pos x="connsiteX149" y="connsiteY149"/>
              </a:cxn>
              <a:cxn ang="150">
                <a:pos x="connsiteX150" y="connsiteY150"/>
              </a:cxn>
              <a:cxn ang="151">
                <a:pos x="connsiteX151" y="connsiteY151"/>
              </a:cxn>
              <a:cxn ang="152">
                <a:pos x="connsiteX152" y="connsiteY152"/>
              </a:cxn>
              <a:cxn ang="153">
                <a:pos x="connsiteX153" y="connsiteY153"/>
              </a:cxn>
              <a:cxn ang="154">
                <a:pos x="connsiteX154" y="connsiteY154"/>
              </a:cxn>
              <a:cxn ang="155">
                <a:pos x="connsiteX155" y="connsiteY155"/>
              </a:cxn>
              <a:cxn ang="156">
                <a:pos x="connsiteX156" y="connsiteY156"/>
              </a:cxn>
              <a:cxn ang="157">
                <a:pos x="connsiteX157" y="connsiteY157"/>
              </a:cxn>
              <a:cxn ang="158">
                <a:pos x="connsiteX158" y="connsiteY158"/>
              </a:cxn>
              <a:cxn ang="159">
                <a:pos x="connsiteX159" y="connsiteY159"/>
              </a:cxn>
              <a:cxn ang="160">
                <a:pos x="connsiteX160" y="connsiteY160"/>
              </a:cxn>
              <a:cxn ang="161">
                <a:pos x="connsiteX161" y="connsiteY161"/>
              </a:cxn>
              <a:cxn ang="162">
                <a:pos x="connsiteX162" y="connsiteY162"/>
              </a:cxn>
              <a:cxn ang="163">
                <a:pos x="connsiteX163" y="connsiteY163"/>
              </a:cxn>
              <a:cxn ang="164">
                <a:pos x="connsiteX164" y="connsiteY164"/>
              </a:cxn>
              <a:cxn ang="165">
                <a:pos x="connsiteX165" y="connsiteY165"/>
              </a:cxn>
              <a:cxn ang="166">
                <a:pos x="connsiteX166" y="connsiteY166"/>
              </a:cxn>
              <a:cxn ang="167">
                <a:pos x="connsiteX167" y="connsiteY167"/>
              </a:cxn>
              <a:cxn ang="168">
                <a:pos x="connsiteX168" y="connsiteY168"/>
              </a:cxn>
              <a:cxn ang="169">
                <a:pos x="connsiteX169" y="connsiteY169"/>
              </a:cxn>
              <a:cxn ang="170">
                <a:pos x="connsiteX170" y="connsiteY170"/>
              </a:cxn>
              <a:cxn ang="171">
                <a:pos x="connsiteX171" y="connsiteY171"/>
              </a:cxn>
              <a:cxn ang="172">
                <a:pos x="connsiteX172" y="connsiteY172"/>
              </a:cxn>
              <a:cxn ang="173">
                <a:pos x="connsiteX173" y="connsiteY173"/>
              </a:cxn>
              <a:cxn ang="174">
                <a:pos x="connsiteX174" y="connsiteY174"/>
              </a:cxn>
              <a:cxn ang="175">
                <a:pos x="connsiteX175" y="connsiteY175"/>
              </a:cxn>
              <a:cxn ang="176">
                <a:pos x="connsiteX176" y="connsiteY176"/>
              </a:cxn>
              <a:cxn ang="177">
                <a:pos x="connsiteX177" y="connsiteY177"/>
              </a:cxn>
              <a:cxn ang="178">
                <a:pos x="connsiteX178" y="connsiteY178"/>
              </a:cxn>
              <a:cxn ang="179">
                <a:pos x="connsiteX179" y="connsiteY179"/>
              </a:cxn>
              <a:cxn ang="180">
                <a:pos x="connsiteX180" y="connsiteY180"/>
              </a:cxn>
              <a:cxn ang="181">
                <a:pos x="connsiteX181" y="connsiteY181"/>
              </a:cxn>
              <a:cxn ang="182">
                <a:pos x="connsiteX182" y="connsiteY182"/>
              </a:cxn>
              <a:cxn ang="183">
                <a:pos x="connsiteX183" y="connsiteY183"/>
              </a:cxn>
              <a:cxn ang="184">
                <a:pos x="connsiteX184" y="connsiteY184"/>
              </a:cxn>
              <a:cxn ang="185">
                <a:pos x="connsiteX185" y="connsiteY185"/>
              </a:cxn>
              <a:cxn ang="186">
                <a:pos x="connsiteX186" y="connsiteY186"/>
              </a:cxn>
              <a:cxn ang="187">
                <a:pos x="connsiteX187" y="connsiteY187"/>
              </a:cxn>
              <a:cxn ang="188">
                <a:pos x="connsiteX188" y="connsiteY188"/>
              </a:cxn>
              <a:cxn ang="189">
                <a:pos x="connsiteX189" y="connsiteY189"/>
              </a:cxn>
              <a:cxn ang="190">
                <a:pos x="connsiteX190" y="connsiteY190"/>
              </a:cxn>
              <a:cxn ang="191">
                <a:pos x="connsiteX191" y="connsiteY191"/>
              </a:cxn>
              <a:cxn ang="192">
                <a:pos x="connsiteX192" y="connsiteY192"/>
              </a:cxn>
              <a:cxn ang="193">
                <a:pos x="connsiteX193" y="connsiteY193"/>
              </a:cxn>
              <a:cxn ang="194">
                <a:pos x="connsiteX194" y="connsiteY194"/>
              </a:cxn>
              <a:cxn ang="195">
                <a:pos x="connsiteX195" y="connsiteY195"/>
              </a:cxn>
              <a:cxn ang="196">
                <a:pos x="connsiteX196" y="connsiteY196"/>
              </a:cxn>
              <a:cxn ang="197">
                <a:pos x="connsiteX197" y="connsiteY197"/>
              </a:cxn>
              <a:cxn ang="198">
                <a:pos x="connsiteX198" y="connsiteY198"/>
              </a:cxn>
              <a:cxn ang="199">
                <a:pos x="connsiteX199" y="connsiteY199"/>
              </a:cxn>
              <a:cxn ang="200">
                <a:pos x="connsiteX200" y="connsiteY200"/>
              </a:cxn>
            </a:cxnLst>
            <a:rect l="l" t="t" r="r" b="b"/>
            <a:pathLst>
              <a:path w="1618742" h="875157">
                <a:moveTo>
                  <a:pt x="6350" y="603504"/>
                </a:moveTo>
                <a:lnTo>
                  <a:pt x="12700" y="603504"/>
                </a:lnTo>
                <a:lnTo>
                  <a:pt x="23241" y="603504"/>
                </a:lnTo>
                <a:lnTo>
                  <a:pt x="27558" y="603504"/>
                </a:lnTo>
                <a:lnTo>
                  <a:pt x="38100" y="603504"/>
                </a:lnTo>
                <a:lnTo>
                  <a:pt x="48641" y="603504"/>
                </a:lnTo>
                <a:lnTo>
                  <a:pt x="52958" y="603504"/>
                </a:lnTo>
                <a:lnTo>
                  <a:pt x="63500" y="603504"/>
                </a:lnTo>
                <a:lnTo>
                  <a:pt x="67691" y="603504"/>
                </a:lnTo>
                <a:lnTo>
                  <a:pt x="78231" y="603504"/>
                </a:lnTo>
                <a:lnTo>
                  <a:pt x="82550" y="603504"/>
                </a:lnTo>
                <a:lnTo>
                  <a:pt x="93091" y="603504"/>
                </a:lnTo>
                <a:lnTo>
                  <a:pt x="103631" y="603504"/>
                </a:lnTo>
                <a:lnTo>
                  <a:pt x="107950" y="603504"/>
                </a:lnTo>
                <a:lnTo>
                  <a:pt x="118491" y="603504"/>
                </a:lnTo>
                <a:lnTo>
                  <a:pt x="124841" y="603504"/>
                </a:lnTo>
                <a:lnTo>
                  <a:pt x="133350" y="603504"/>
                </a:lnTo>
                <a:lnTo>
                  <a:pt x="143891" y="603504"/>
                </a:lnTo>
                <a:lnTo>
                  <a:pt x="150241" y="603504"/>
                </a:lnTo>
                <a:lnTo>
                  <a:pt x="158750" y="605917"/>
                </a:lnTo>
                <a:lnTo>
                  <a:pt x="165100" y="605917"/>
                </a:lnTo>
                <a:lnTo>
                  <a:pt x="175641" y="605917"/>
                </a:lnTo>
                <a:lnTo>
                  <a:pt x="179831" y="605917"/>
                </a:lnTo>
                <a:lnTo>
                  <a:pt x="190500" y="605917"/>
                </a:lnTo>
                <a:lnTo>
                  <a:pt x="201041" y="609473"/>
                </a:lnTo>
                <a:lnTo>
                  <a:pt x="205231" y="609473"/>
                </a:lnTo>
                <a:lnTo>
                  <a:pt x="215772" y="609473"/>
                </a:lnTo>
                <a:lnTo>
                  <a:pt x="220091" y="611758"/>
                </a:lnTo>
                <a:lnTo>
                  <a:pt x="230631" y="611758"/>
                </a:lnTo>
                <a:lnTo>
                  <a:pt x="241172" y="615442"/>
                </a:lnTo>
                <a:lnTo>
                  <a:pt x="245491" y="617727"/>
                </a:lnTo>
                <a:lnTo>
                  <a:pt x="256031" y="620141"/>
                </a:lnTo>
                <a:lnTo>
                  <a:pt x="260222" y="620141"/>
                </a:lnTo>
                <a:lnTo>
                  <a:pt x="270891" y="623697"/>
                </a:lnTo>
                <a:lnTo>
                  <a:pt x="277241" y="629666"/>
                </a:lnTo>
                <a:lnTo>
                  <a:pt x="285622" y="632079"/>
                </a:lnTo>
                <a:lnTo>
                  <a:pt x="296291" y="634364"/>
                </a:lnTo>
                <a:lnTo>
                  <a:pt x="302641" y="640333"/>
                </a:lnTo>
                <a:lnTo>
                  <a:pt x="313181" y="643889"/>
                </a:lnTo>
                <a:lnTo>
                  <a:pt x="317372" y="648716"/>
                </a:lnTo>
                <a:lnTo>
                  <a:pt x="328041" y="654685"/>
                </a:lnTo>
                <a:lnTo>
                  <a:pt x="338581" y="660654"/>
                </a:lnTo>
                <a:lnTo>
                  <a:pt x="342772" y="668908"/>
                </a:lnTo>
                <a:lnTo>
                  <a:pt x="353314" y="674877"/>
                </a:lnTo>
                <a:lnTo>
                  <a:pt x="357631" y="683132"/>
                </a:lnTo>
                <a:lnTo>
                  <a:pt x="368172" y="691514"/>
                </a:lnTo>
                <a:lnTo>
                  <a:pt x="372364" y="701039"/>
                </a:lnTo>
                <a:lnTo>
                  <a:pt x="383031" y="709422"/>
                </a:lnTo>
                <a:lnTo>
                  <a:pt x="393572" y="720089"/>
                </a:lnTo>
                <a:lnTo>
                  <a:pt x="397764" y="729614"/>
                </a:lnTo>
                <a:lnTo>
                  <a:pt x="408431" y="740282"/>
                </a:lnTo>
                <a:lnTo>
                  <a:pt x="414781" y="752220"/>
                </a:lnTo>
                <a:lnTo>
                  <a:pt x="423164" y="760476"/>
                </a:lnTo>
                <a:lnTo>
                  <a:pt x="433831" y="772414"/>
                </a:lnTo>
                <a:lnTo>
                  <a:pt x="440181" y="783082"/>
                </a:lnTo>
                <a:lnTo>
                  <a:pt x="448564" y="795020"/>
                </a:lnTo>
                <a:lnTo>
                  <a:pt x="454914" y="805688"/>
                </a:lnTo>
                <a:lnTo>
                  <a:pt x="465455" y="817626"/>
                </a:lnTo>
                <a:lnTo>
                  <a:pt x="469772" y="825880"/>
                </a:lnTo>
                <a:lnTo>
                  <a:pt x="480314" y="834263"/>
                </a:lnTo>
                <a:lnTo>
                  <a:pt x="490855" y="843788"/>
                </a:lnTo>
                <a:lnTo>
                  <a:pt x="495172" y="852170"/>
                </a:lnTo>
                <a:lnTo>
                  <a:pt x="505714" y="858011"/>
                </a:lnTo>
                <a:lnTo>
                  <a:pt x="509905" y="862838"/>
                </a:lnTo>
                <a:lnTo>
                  <a:pt x="520572" y="866394"/>
                </a:lnTo>
                <a:lnTo>
                  <a:pt x="531114" y="868807"/>
                </a:lnTo>
                <a:lnTo>
                  <a:pt x="535305" y="868807"/>
                </a:lnTo>
                <a:lnTo>
                  <a:pt x="545972" y="866394"/>
                </a:lnTo>
                <a:lnTo>
                  <a:pt x="550164" y="860425"/>
                </a:lnTo>
                <a:lnTo>
                  <a:pt x="560705" y="854455"/>
                </a:lnTo>
                <a:lnTo>
                  <a:pt x="567055" y="843788"/>
                </a:lnTo>
                <a:lnTo>
                  <a:pt x="575564" y="831850"/>
                </a:lnTo>
                <a:lnTo>
                  <a:pt x="586105" y="817626"/>
                </a:lnTo>
                <a:lnTo>
                  <a:pt x="592455" y="800989"/>
                </a:lnTo>
                <a:lnTo>
                  <a:pt x="600964" y="780795"/>
                </a:lnTo>
                <a:lnTo>
                  <a:pt x="607314" y="754507"/>
                </a:lnTo>
                <a:lnTo>
                  <a:pt x="617855" y="729614"/>
                </a:lnTo>
                <a:lnTo>
                  <a:pt x="626364" y="701039"/>
                </a:lnTo>
                <a:lnTo>
                  <a:pt x="632714" y="672464"/>
                </a:lnTo>
                <a:lnTo>
                  <a:pt x="643255" y="638048"/>
                </a:lnTo>
                <a:lnTo>
                  <a:pt x="647445" y="603504"/>
                </a:lnTo>
                <a:lnTo>
                  <a:pt x="658114" y="566673"/>
                </a:lnTo>
                <a:lnTo>
                  <a:pt x="662305" y="526160"/>
                </a:lnTo>
                <a:lnTo>
                  <a:pt x="672845" y="486917"/>
                </a:lnTo>
                <a:lnTo>
                  <a:pt x="683514" y="446532"/>
                </a:lnTo>
                <a:lnTo>
                  <a:pt x="687705" y="406019"/>
                </a:lnTo>
                <a:lnTo>
                  <a:pt x="698245" y="363220"/>
                </a:lnTo>
                <a:lnTo>
                  <a:pt x="702564" y="323977"/>
                </a:lnTo>
                <a:lnTo>
                  <a:pt x="713105" y="283463"/>
                </a:lnTo>
                <a:lnTo>
                  <a:pt x="723645" y="246633"/>
                </a:lnTo>
                <a:lnTo>
                  <a:pt x="727836" y="209803"/>
                </a:lnTo>
                <a:lnTo>
                  <a:pt x="738505" y="172847"/>
                </a:lnTo>
                <a:lnTo>
                  <a:pt x="744855" y="140716"/>
                </a:lnTo>
                <a:lnTo>
                  <a:pt x="753236" y="109855"/>
                </a:lnTo>
                <a:lnTo>
                  <a:pt x="759586" y="83692"/>
                </a:lnTo>
                <a:lnTo>
                  <a:pt x="770255" y="61086"/>
                </a:lnTo>
                <a:lnTo>
                  <a:pt x="778636" y="40894"/>
                </a:lnTo>
                <a:lnTo>
                  <a:pt x="784986" y="26542"/>
                </a:lnTo>
                <a:lnTo>
                  <a:pt x="795655" y="15875"/>
                </a:lnTo>
                <a:lnTo>
                  <a:pt x="799845" y="9905"/>
                </a:lnTo>
                <a:lnTo>
                  <a:pt x="810386" y="6350"/>
                </a:lnTo>
                <a:lnTo>
                  <a:pt x="821055" y="9905"/>
                </a:lnTo>
                <a:lnTo>
                  <a:pt x="825245" y="15875"/>
                </a:lnTo>
                <a:lnTo>
                  <a:pt x="835786" y="26542"/>
                </a:lnTo>
                <a:lnTo>
                  <a:pt x="840105" y="40894"/>
                </a:lnTo>
                <a:lnTo>
                  <a:pt x="850645" y="61086"/>
                </a:lnTo>
                <a:lnTo>
                  <a:pt x="854836" y="83692"/>
                </a:lnTo>
                <a:lnTo>
                  <a:pt x="865378" y="109855"/>
                </a:lnTo>
                <a:lnTo>
                  <a:pt x="876045" y="140716"/>
                </a:lnTo>
                <a:lnTo>
                  <a:pt x="880236" y="172847"/>
                </a:lnTo>
                <a:lnTo>
                  <a:pt x="890778" y="209803"/>
                </a:lnTo>
                <a:lnTo>
                  <a:pt x="897128" y="246633"/>
                </a:lnTo>
                <a:lnTo>
                  <a:pt x="905636" y="283463"/>
                </a:lnTo>
                <a:lnTo>
                  <a:pt x="916178" y="323977"/>
                </a:lnTo>
                <a:lnTo>
                  <a:pt x="922528" y="363220"/>
                </a:lnTo>
                <a:lnTo>
                  <a:pt x="931036" y="406019"/>
                </a:lnTo>
                <a:lnTo>
                  <a:pt x="937386" y="446532"/>
                </a:lnTo>
                <a:lnTo>
                  <a:pt x="947928" y="486917"/>
                </a:lnTo>
                <a:lnTo>
                  <a:pt x="952245" y="526160"/>
                </a:lnTo>
                <a:lnTo>
                  <a:pt x="962786" y="566673"/>
                </a:lnTo>
                <a:lnTo>
                  <a:pt x="973328" y="603504"/>
                </a:lnTo>
                <a:lnTo>
                  <a:pt x="977518" y="638048"/>
                </a:lnTo>
                <a:lnTo>
                  <a:pt x="988186" y="672464"/>
                </a:lnTo>
                <a:lnTo>
                  <a:pt x="992378" y="701039"/>
                </a:lnTo>
                <a:lnTo>
                  <a:pt x="1002918" y="729614"/>
                </a:lnTo>
                <a:lnTo>
                  <a:pt x="1013586" y="754507"/>
                </a:lnTo>
                <a:lnTo>
                  <a:pt x="1017778" y="780795"/>
                </a:lnTo>
                <a:lnTo>
                  <a:pt x="1028318" y="800989"/>
                </a:lnTo>
                <a:lnTo>
                  <a:pt x="1032636" y="817626"/>
                </a:lnTo>
                <a:lnTo>
                  <a:pt x="1043178" y="831850"/>
                </a:lnTo>
                <a:lnTo>
                  <a:pt x="1053718" y="843788"/>
                </a:lnTo>
                <a:lnTo>
                  <a:pt x="1058036" y="854455"/>
                </a:lnTo>
                <a:lnTo>
                  <a:pt x="1068578" y="860425"/>
                </a:lnTo>
                <a:lnTo>
                  <a:pt x="1074928" y="866394"/>
                </a:lnTo>
                <a:lnTo>
                  <a:pt x="1083436" y="868807"/>
                </a:lnTo>
                <a:lnTo>
                  <a:pt x="1089786" y="868807"/>
                </a:lnTo>
                <a:lnTo>
                  <a:pt x="1100328" y="866394"/>
                </a:lnTo>
                <a:lnTo>
                  <a:pt x="1108709" y="862838"/>
                </a:lnTo>
                <a:lnTo>
                  <a:pt x="1115059" y="858011"/>
                </a:lnTo>
                <a:lnTo>
                  <a:pt x="1125728" y="852170"/>
                </a:lnTo>
                <a:lnTo>
                  <a:pt x="1129918" y="843788"/>
                </a:lnTo>
                <a:lnTo>
                  <a:pt x="1140459" y="834263"/>
                </a:lnTo>
                <a:lnTo>
                  <a:pt x="1151128" y="825880"/>
                </a:lnTo>
                <a:lnTo>
                  <a:pt x="1155318" y="817626"/>
                </a:lnTo>
                <a:lnTo>
                  <a:pt x="1165859" y="805688"/>
                </a:lnTo>
                <a:lnTo>
                  <a:pt x="1170178" y="795020"/>
                </a:lnTo>
                <a:lnTo>
                  <a:pt x="1180718" y="783082"/>
                </a:lnTo>
                <a:lnTo>
                  <a:pt x="1184909" y="772414"/>
                </a:lnTo>
                <a:lnTo>
                  <a:pt x="1195578" y="760476"/>
                </a:lnTo>
                <a:lnTo>
                  <a:pt x="1206118" y="752220"/>
                </a:lnTo>
                <a:lnTo>
                  <a:pt x="1210309" y="740282"/>
                </a:lnTo>
                <a:lnTo>
                  <a:pt x="1220978" y="729614"/>
                </a:lnTo>
                <a:lnTo>
                  <a:pt x="1227328" y="720089"/>
                </a:lnTo>
                <a:lnTo>
                  <a:pt x="1235709" y="709422"/>
                </a:lnTo>
                <a:lnTo>
                  <a:pt x="1246251" y="701039"/>
                </a:lnTo>
                <a:lnTo>
                  <a:pt x="1252601" y="691514"/>
                </a:lnTo>
                <a:lnTo>
                  <a:pt x="1261109" y="683132"/>
                </a:lnTo>
                <a:lnTo>
                  <a:pt x="1267459" y="674877"/>
                </a:lnTo>
                <a:lnTo>
                  <a:pt x="1278001" y="668908"/>
                </a:lnTo>
                <a:lnTo>
                  <a:pt x="1282318" y="660654"/>
                </a:lnTo>
                <a:lnTo>
                  <a:pt x="1292859" y="654685"/>
                </a:lnTo>
                <a:lnTo>
                  <a:pt x="1303401" y="648716"/>
                </a:lnTo>
                <a:lnTo>
                  <a:pt x="1307718" y="643889"/>
                </a:lnTo>
                <a:lnTo>
                  <a:pt x="1318259" y="640333"/>
                </a:lnTo>
                <a:lnTo>
                  <a:pt x="1322451" y="634364"/>
                </a:lnTo>
                <a:lnTo>
                  <a:pt x="1333118" y="632079"/>
                </a:lnTo>
                <a:lnTo>
                  <a:pt x="1343659" y="629666"/>
                </a:lnTo>
                <a:lnTo>
                  <a:pt x="1347851" y="623697"/>
                </a:lnTo>
                <a:lnTo>
                  <a:pt x="1358392" y="620141"/>
                </a:lnTo>
                <a:lnTo>
                  <a:pt x="1362709" y="620141"/>
                </a:lnTo>
                <a:lnTo>
                  <a:pt x="1373251" y="617727"/>
                </a:lnTo>
                <a:lnTo>
                  <a:pt x="1379601" y="615442"/>
                </a:lnTo>
                <a:lnTo>
                  <a:pt x="1388109" y="611758"/>
                </a:lnTo>
                <a:lnTo>
                  <a:pt x="1398651" y="611758"/>
                </a:lnTo>
                <a:lnTo>
                  <a:pt x="1405001" y="609473"/>
                </a:lnTo>
                <a:lnTo>
                  <a:pt x="1413509" y="609473"/>
                </a:lnTo>
                <a:lnTo>
                  <a:pt x="1419859" y="609473"/>
                </a:lnTo>
                <a:lnTo>
                  <a:pt x="1430401" y="605917"/>
                </a:lnTo>
                <a:lnTo>
                  <a:pt x="1438909" y="605917"/>
                </a:lnTo>
                <a:lnTo>
                  <a:pt x="1445259" y="605917"/>
                </a:lnTo>
                <a:lnTo>
                  <a:pt x="1455801" y="605917"/>
                </a:lnTo>
                <a:lnTo>
                  <a:pt x="1459992" y="605917"/>
                </a:lnTo>
                <a:lnTo>
                  <a:pt x="1470659" y="603504"/>
                </a:lnTo>
                <a:lnTo>
                  <a:pt x="1474851" y="603504"/>
                </a:lnTo>
                <a:lnTo>
                  <a:pt x="1485392" y="603504"/>
                </a:lnTo>
                <a:lnTo>
                  <a:pt x="1495932" y="603504"/>
                </a:lnTo>
                <a:lnTo>
                  <a:pt x="1500251" y="603504"/>
                </a:lnTo>
                <a:lnTo>
                  <a:pt x="1510792" y="603504"/>
                </a:lnTo>
                <a:lnTo>
                  <a:pt x="1514982" y="603504"/>
                </a:lnTo>
                <a:lnTo>
                  <a:pt x="1525651" y="603504"/>
                </a:lnTo>
                <a:lnTo>
                  <a:pt x="1536192" y="603504"/>
                </a:lnTo>
                <a:lnTo>
                  <a:pt x="1540382" y="603504"/>
                </a:lnTo>
                <a:lnTo>
                  <a:pt x="1551051" y="603504"/>
                </a:lnTo>
                <a:lnTo>
                  <a:pt x="1557401" y="603504"/>
                </a:lnTo>
                <a:lnTo>
                  <a:pt x="1565782" y="603504"/>
                </a:lnTo>
                <a:lnTo>
                  <a:pt x="1572132" y="603504"/>
                </a:lnTo>
                <a:lnTo>
                  <a:pt x="1582801" y="603504"/>
                </a:lnTo>
                <a:lnTo>
                  <a:pt x="1591182" y="603504"/>
                </a:lnTo>
                <a:lnTo>
                  <a:pt x="1597532" y="603504"/>
                </a:lnTo>
                <a:lnTo>
                  <a:pt x="1608201" y="603504"/>
                </a:lnTo>
                <a:lnTo>
                  <a:pt x="1612392" y="6035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22300" y="1206500"/>
            <a:ext cx="1680591" cy="711580"/>
          </a:xfrm>
          <a:custGeom>
            <a:avLst/>
            <a:gdLst>
              <a:gd name="connsiteX0" fmla="*/ 6350 w 1680591"/>
              <a:gd name="connsiteY0" fmla="*/ 705230 h 711580"/>
              <a:gd name="connsiteX1" fmla="*/ 14820 w 1680591"/>
              <a:gd name="connsiteY1" fmla="*/ 705230 h 711580"/>
              <a:gd name="connsiteX2" fmla="*/ 23279 w 1680591"/>
              <a:gd name="connsiteY2" fmla="*/ 705230 h 711580"/>
              <a:gd name="connsiteX3" fmla="*/ 31750 w 1680591"/>
              <a:gd name="connsiteY3" fmla="*/ 705230 h 711580"/>
              <a:gd name="connsiteX4" fmla="*/ 40220 w 1680591"/>
              <a:gd name="connsiteY4" fmla="*/ 705230 h 711580"/>
              <a:gd name="connsiteX5" fmla="*/ 48679 w 1680591"/>
              <a:gd name="connsiteY5" fmla="*/ 705230 h 711580"/>
              <a:gd name="connsiteX6" fmla="*/ 57150 w 1680591"/>
              <a:gd name="connsiteY6" fmla="*/ 705230 h 711580"/>
              <a:gd name="connsiteX7" fmla="*/ 65620 w 1680591"/>
              <a:gd name="connsiteY7" fmla="*/ 705230 h 711580"/>
              <a:gd name="connsiteX8" fmla="*/ 74079 w 1680591"/>
              <a:gd name="connsiteY8" fmla="*/ 705230 h 711580"/>
              <a:gd name="connsiteX9" fmla="*/ 82550 w 1680591"/>
              <a:gd name="connsiteY9" fmla="*/ 705230 h 711580"/>
              <a:gd name="connsiteX10" fmla="*/ 91020 w 1680591"/>
              <a:gd name="connsiteY10" fmla="*/ 705230 h 711580"/>
              <a:gd name="connsiteX11" fmla="*/ 99479 w 1680591"/>
              <a:gd name="connsiteY11" fmla="*/ 705230 h 711580"/>
              <a:gd name="connsiteX12" fmla="*/ 107950 w 1680591"/>
              <a:gd name="connsiteY12" fmla="*/ 705230 h 711580"/>
              <a:gd name="connsiteX13" fmla="*/ 116420 w 1680591"/>
              <a:gd name="connsiteY13" fmla="*/ 705230 h 711580"/>
              <a:gd name="connsiteX14" fmla="*/ 124879 w 1680591"/>
              <a:gd name="connsiteY14" fmla="*/ 705230 h 711580"/>
              <a:gd name="connsiteX15" fmla="*/ 133350 w 1680591"/>
              <a:gd name="connsiteY15" fmla="*/ 705230 h 711580"/>
              <a:gd name="connsiteX16" fmla="*/ 141820 w 1680591"/>
              <a:gd name="connsiteY16" fmla="*/ 705230 h 711580"/>
              <a:gd name="connsiteX17" fmla="*/ 150279 w 1680591"/>
              <a:gd name="connsiteY17" fmla="*/ 705230 h 711580"/>
              <a:gd name="connsiteX18" fmla="*/ 158750 w 1680591"/>
              <a:gd name="connsiteY18" fmla="*/ 705230 h 711580"/>
              <a:gd name="connsiteX19" fmla="*/ 167220 w 1680591"/>
              <a:gd name="connsiteY19" fmla="*/ 705230 h 711580"/>
              <a:gd name="connsiteX20" fmla="*/ 175679 w 1680591"/>
              <a:gd name="connsiteY20" fmla="*/ 705230 h 711580"/>
              <a:gd name="connsiteX21" fmla="*/ 184150 w 1680591"/>
              <a:gd name="connsiteY21" fmla="*/ 705230 h 711580"/>
              <a:gd name="connsiteX22" fmla="*/ 192620 w 1680591"/>
              <a:gd name="connsiteY22" fmla="*/ 705230 h 711580"/>
              <a:gd name="connsiteX23" fmla="*/ 201079 w 1680591"/>
              <a:gd name="connsiteY23" fmla="*/ 705230 h 711580"/>
              <a:gd name="connsiteX24" fmla="*/ 209550 w 1680591"/>
              <a:gd name="connsiteY24" fmla="*/ 705230 h 711580"/>
              <a:gd name="connsiteX25" fmla="*/ 213779 w 1680591"/>
              <a:gd name="connsiteY25" fmla="*/ 705230 h 711580"/>
              <a:gd name="connsiteX26" fmla="*/ 222250 w 1680591"/>
              <a:gd name="connsiteY26" fmla="*/ 705230 h 711580"/>
              <a:gd name="connsiteX27" fmla="*/ 230720 w 1680591"/>
              <a:gd name="connsiteY27" fmla="*/ 705230 h 711580"/>
              <a:gd name="connsiteX28" fmla="*/ 239179 w 1680591"/>
              <a:gd name="connsiteY28" fmla="*/ 705230 h 711580"/>
              <a:gd name="connsiteX29" fmla="*/ 247650 w 1680591"/>
              <a:gd name="connsiteY29" fmla="*/ 705230 h 711580"/>
              <a:gd name="connsiteX30" fmla="*/ 256120 w 1680591"/>
              <a:gd name="connsiteY30" fmla="*/ 705230 h 711580"/>
              <a:gd name="connsiteX31" fmla="*/ 264579 w 1680591"/>
              <a:gd name="connsiteY31" fmla="*/ 705230 h 711580"/>
              <a:gd name="connsiteX32" fmla="*/ 273050 w 1680591"/>
              <a:gd name="connsiteY32" fmla="*/ 705230 h 711580"/>
              <a:gd name="connsiteX33" fmla="*/ 281520 w 1680591"/>
              <a:gd name="connsiteY33" fmla="*/ 705230 h 711580"/>
              <a:gd name="connsiteX34" fmla="*/ 289979 w 1680591"/>
              <a:gd name="connsiteY34" fmla="*/ 705230 h 711580"/>
              <a:gd name="connsiteX35" fmla="*/ 298450 w 1680591"/>
              <a:gd name="connsiteY35" fmla="*/ 705230 h 711580"/>
              <a:gd name="connsiteX36" fmla="*/ 306920 w 1680591"/>
              <a:gd name="connsiteY36" fmla="*/ 705230 h 711580"/>
              <a:gd name="connsiteX37" fmla="*/ 315379 w 1680591"/>
              <a:gd name="connsiteY37" fmla="*/ 705230 h 711580"/>
              <a:gd name="connsiteX38" fmla="*/ 323850 w 1680591"/>
              <a:gd name="connsiteY38" fmla="*/ 705230 h 711580"/>
              <a:gd name="connsiteX39" fmla="*/ 332320 w 1680591"/>
              <a:gd name="connsiteY39" fmla="*/ 705230 h 711580"/>
              <a:gd name="connsiteX40" fmla="*/ 340779 w 1680591"/>
              <a:gd name="connsiteY40" fmla="*/ 705230 h 711580"/>
              <a:gd name="connsiteX41" fmla="*/ 349250 w 1680591"/>
              <a:gd name="connsiteY41" fmla="*/ 705230 h 711580"/>
              <a:gd name="connsiteX42" fmla="*/ 357720 w 1680591"/>
              <a:gd name="connsiteY42" fmla="*/ 705230 h 711580"/>
              <a:gd name="connsiteX43" fmla="*/ 366179 w 1680591"/>
              <a:gd name="connsiteY43" fmla="*/ 705230 h 711580"/>
              <a:gd name="connsiteX44" fmla="*/ 374650 w 1680591"/>
              <a:gd name="connsiteY44" fmla="*/ 705230 h 711580"/>
              <a:gd name="connsiteX45" fmla="*/ 383120 w 1680591"/>
              <a:gd name="connsiteY45" fmla="*/ 705230 h 711580"/>
              <a:gd name="connsiteX46" fmla="*/ 391579 w 1680591"/>
              <a:gd name="connsiteY46" fmla="*/ 705230 h 711580"/>
              <a:gd name="connsiteX47" fmla="*/ 400050 w 1680591"/>
              <a:gd name="connsiteY47" fmla="*/ 705230 h 711580"/>
              <a:gd name="connsiteX48" fmla="*/ 408520 w 1680591"/>
              <a:gd name="connsiteY48" fmla="*/ 705230 h 711580"/>
              <a:gd name="connsiteX49" fmla="*/ 416979 w 1680591"/>
              <a:gd name="connsiteY49" fmla="*/ 702817 h 711580"/>
              <a:gd name="connsiteX50" fmla="*/ 425450 w 1680591"/>
              <a:gd name="connsiteY50" fmla="*/ 702817 h 711580"/>
              <a:gd name="connsiteX51" fmla="*/ 433920 w 1680591"/>
              <a:gd name="connsiteY51" fmla="*/ 702817 h 711580"/>
              <a:gd name="connsiteX52" fmla="*/ 442379 w 1680591"/>
              <a:gd name="connsiteY52" fmla="*/ 702817 h 711580"/>
              <a:gd name="connsiteX53" fmla="*/ 450850 w 1680591"/>
              <a:gd name="connsiteY53" fmla="*/ 702817 h 711580"/>
              <a:gd name="connsiteX54" fmla="*/ 459320 w 1680591"/>
              <a:gd name="connsiteY54" fmla="*/ 700532 h 711580"/>
              <a:gd name="connsiteX55" fmla="*/ 467779 w 1680591"/>
              <a:gd name="connsiteY55" fmla="*/ 700532 h 711580"/>
              <a:gd name="connsiteX56" fmla="*/ 476250 w 1680591"/>
              <a:gd name="connsiteY56" fmla="*/ 698119 h 711580"/>
              <a:gd name="connsiteX57" fmla="*/ 484720 w 1680591"/>
              <a:gd name="connsiteY57" fmla="*/ 698119 h 711580"/>
              <a:gd name="connsiteX58" fmla="*/ 493179 w 1680591"/>
              <a:gd name="connsiteY58" fmla="*/ 695705 h 711580"/>
              <a:gd name="connsiteX59" fmla="*/ 501650 w 1680591"/>
              <a:gd name="connsiteY59" fmla="*/ 693420 h 711580"/>
              <a:gd name="connsiteX60" fmla="*/ 510120 w 1680591"/>
              <a:gd name="connsiteY60" fmla="*/ 691007 h 711580"/>
              <a:gd name="connsiteX61" fmla="*/ 518579 w 1680591"/>
              <a:gd name="connsiteY61" fmla="*/ 688594 h 711580"/>
              <a:gd name="connsiteX62" fmla="*/ 527050 w 1680591"/>
              <a:gd name="connsiteY62" fmla="*/ 683895 h 711580"/>
              <a:gd name="connsiteX63" fmla="*/ 535520 w 1680591"/>
              <a:gd name="connsiteY63" fmla="*/ 679069 h 711580"/>
              <a:gd name="connsiteX64" fmla="*/ 543979 w 1680591"/>
              <a:gd name="connsiteY64" fmla="*/ 674370 h 711580"/>
              <a:gd name="connsiteX65" fmla="*/ 552450 w 1680591"/>
              <a:gd name="connsiteY65" fmla="*/ 669544 h 711580"/>
              <a:gd name="connsiteX66" fmla="*/ 560920 w 1680591"/>
              <a:gd name="connsiteY66" fmla="*/ 662432 h 711580"/>
              <a:gd name="connsiteX67" fmla="*/ 569379 w 1680591"/>
              <a:gd name="connsiteY67" fmla="*/ 655320 h 711580"/>
              <a:gd name="connsiteX68" fmla="*/ 577850 w 1680591"/>
              <a:gd name="connsiteY68" fmla="*/ 645795 h 711580"/>
              <a:gd name="connsiteX69" fmla="*/ 586320 w 1680591"/>
              <a:gd name="connsiteY69" fmla="*/ 636270 h 711580"/>
              <a:gd name="connsiteX70" fmla="*/ 594779 w 1680591"/>
              <a:gd name="connsiteY70" fmla="*/ 626745 h 711580"/>
              <a:gd name="connsiteX71" fmla="*/ 603250 w 1680591"/>
              <a:gd name="connsiteY71" fmla="*/ 612520 h 711580"/>
              <a:gd name="connsiteX72" fmla="*/ 611720 w 1680591"/>
              <a:gd name="connsiteY72" fmla="*/ 600710 h 711580"/>
              <a:gd name="connsiteX73" fmla="*/ 620179 w 1680591"/>
              <a:gd name="connsiteY73" fmla="*/ 584073 h 711580"/>
              <a:gd name="connsiteX74" fmla="*/ 628650 w 1680591"/>
              <a:gd name="connsiteY74" fmla="*/ 567308 h 711580"/>
              <a:gd name="connsiteX75" fmla="*/ 632879 w 1680591"/>
              <a:gd name="connsiteY75" fmla="*/ 548385 h 711580"/>
              <a:gd name="connsiteX76" fmla="*/ 641350 w 1680591"/>
              <a:gd name="connsiteY76" fmla="*/ 529335 h 711580"/>
              <a:gd name="connsiteX77" fmla="*/ 649858 w 1680591"/>
              <a:gd name="connsiteY77" fmla="*/ 508000 h 711580"/>
              <a:gd name="connsiteX78" fmla="*/ 658241 w 1680591"/>
              <a:gd name="connsiteY78" fmla="*/ 484123 h 711580"/>
              <a:gd name="connsiteX79" fmla="*/ 666750 w 1680591"/>
              <a:gd name="connsiteY79" fmla="*/ 460375 h 711580"/>
              <a:gd name="connsiteX80" fmla="*/ 675258 w 1680591"/>
              <a:gd name="connsiteY80" fmla="*/ 434213 h 711580"/>
              <a:gd name="connsiteX81" fmla="*/ 683641 w 1680591"/>
              <a:gd name="connsiteY81" fmla="*/ 408050 h 711580"/>
              <a:gd name="connsiteX82" fmla="*/ 692150 w 1680591"/>
              <a:gd name="connsiteY82" fmla="*/ 379602 h 711580"/>
              <a:gd name="connsiteX83" fmla="*/ 700658 w 1680591"/>
              <a:gd name="connsiteY83" fmla="*/ 351027 h 711580"/>
              <a:gd name="connsiteX84" fmla="*/ 709041 w 1680591"/>
              <a:gd name="connsiteY84" fmla="*/ 322580 h 711580"/>
              <a:gd name="connsiteX85" fmla="*/ 717550 w 1680591"/>
              <a:gd name="connsiteY85" fmla="*/ 291591 h 711580"/>
              <a:gd name="connsiteX86" fmla="*/ 726058 w 1680591"/>
              <a:gd name="connsiteY86" fmla="*/ 260730 h 711580"/>
              <a:gd name="connsiteX87" fmla="*/ 734441 w 1680591"/>
              <a:gd name="connsiteY87" fmla="*/ 232155 h 711580"/>
              <a:gd name="connsiteX88" fmla="*/ 742950 w 1680591"/>
              <a:gd name="connsiteY88" fmla="*/ 203708 h 711580"/>
              <a:gd name="connsiteX89" fmla="*/ 751458 w 1680591"/>
              <a:gd name="connsiteY89" fmla="*/ 175133 h 711580"/>
              <a:gd name="connsiteX90" fmla="*/ 759841 w 1680591"/>
              <a:gd name="connsiteY90" fmla="*/ 146558 h 711580"/>
              <a:gd name="connsiteX91" fmla="*/ 768350 w 1680591"/>
              <a:gd name="connsiteY91" fmla="*/ 120396 h 711580"/>
              <a:gd name="connsiteX92" fmla="*/ 776858 w 1680591"/>
              <a:gd name="connsiteY92" fmla="*/ 96647 h 711580"/>
              <a:gd name="connsiteX93" fmla="*/ 785241 w 1680591"/>
              <a:gd name="connsiteY93" fmla="*/ 75311 h 711580"/>
              <a:gd name="connsiteX94" fmla="*/ 793750 w 1680591"/>
              <a:gd name="connsiteY94" fmla="*/ 56261 h 711580"/>
              <a:gd name="connsiteX95" fmla="*/ 802258 w 1680591"/>
              <a:gd name="connsiteY95" fmla="*/ 39624 h 711580"/>
              <a:gd name="connsiteX96" fmla="*/ 810641 w 1680591"/>
              <a:gd name="connsiteY96" fmla="*/ 27686 h 711580"/>
              <a:gd name="connsiteX97" fmla="*/ 819150 w 1680591"/>
              <a:gd name="connsiteY97" fmla="*/ 15875 h 711580"/>
              <a:gd name="connsiteX98" fmla="*/ 827658 w 1680591"/>
              <a:gd name="connsiteY98" fmla="*/ 8763 h 711580"/>
              <a:gd name="connsiteX99" fmla="*/ 836041 w 1680591"/>
              <a:gd name="connsiteY99" fmla="*/ 6350 h 711580"/>
              <a:gd name="connsiteX100" fmla="*/ 844550 w 1680591"/>
              <a:gd name="connsiteY100" fmla="*/ 6350 h 711580"/>
              <a:gd name="connsiteX101" fmla="*/ 853058 w 1680591"/>
              <a:gd name="connsiteY101" fmla="*/ 8763 h 711580"/>
              <a:gd name="connsiteX102" fmla="*/ 861441 w 1680591"/>
              <a:gd name="connsiteY102" fmla="*/ 15875 h 711580"/>
              <a:gd name="connsiteX103" fmla="*/ 869950 w 1680591"/>
              <a:gd name="connsiteY103" fmla="*/ 27686 h 711580"/>
              <a:gd name="connsiteX104" fmla="*/ 878458 w 1680591"/>
              <a:gd name="connsiteY104" fmla="*/ 39624 h 711580"/>
              <a:gd name="connsiteX105" fmla="*/ 886841 w 1680591"/>
              <a:gd name="connsiteY105" fmla="*/ 56261 h 711580"/>
              <a:gd name="connsiteX106" fmla="*/ 895350 w 1680591"/>
              <a:gd name="connsiteY106" fmla="*/ 75311 h 711580"/>
              <a:gd name="connsiteX107" fmla="*/ 903858 w 1680591"/>
              <a:gd name="connsiteY107" fmla="*/ 96647 h 711580"/>
              <a:gd name="connsiteX108" fmla="*/ 912241 w 1680591"/>
              <a:gd name="connsiteY108" fmla="*/ 120396 h 711580"/>
              <a:gd name="connsiteX109" fmla="*/ 920750 w 1680591"/>
              <a:gd name="connsiteY109" fmla="*/ 146558 h 711580"/>
              <a:gd name="connsiteX110" fmla="*/ 929258 w 1680591"/>
              <a:gd name="connsiteY110" fmla="*/ 175133 h 711580"/>
              <a:gd name="connsiteX111" fmla="*/ 937641 w 1680591"/>
              <a:gd name="connsiteY111" fmla="*/ 203708 h 711580"/>
              <a:gd name="connsiteX112" fmla="*/ 946150 w 1680591"/>
              <a:gd name="connsiteY112" fmla="*/ 232155 h 711580"/>
              <a:gd name="connsiteX113" fmla="*/ 954658 w 1680591"/>
              <a:gd name="connsiteY113" fmla="*/ 260730 h 711580"/>
              <a:gd name="connsiteX114" fmla="*/ 963041 w 1680591"/>
              <a:gd name="connsiteY114" fmla="*/ 291591 h 711580"/>
              <a:gd name="connsiteX115" fmla="*/ 971550 w 1680591"/>
              <a:gd name="connsiteY115" fmla="*/ 322580 h 711580"/>
              <a:gd name="connsiteX116" fmla="*/ 980058 w 1680591"/>
              <a:gd name="connsiteY116" fmla="*/ 351027 h 711580"/>
              <a:gd name="connsiteX117" fmla="*/ 988441 w 1680591"/>
              <a:gd name="connsiteY117" fmla="*/ 379602 h 711580"/>
              <a:gd name="connsiteX118" fmla="*/ 996950 w 1680591"/>
              <a:gd name="connsiteY118" fmla="*/ 408050 h 711580"/>
              <a:gd name="connsiteX119" fmla="*/ 1005458 w 1680591"/>
              <a:gd name="connsiteY119" fmla="*/ 434213 h 711580"/>
              <a:gd name="connsiteX120" fmla="*/ 1013841 w 1680591"/>
              <a:gd name="connsiteY120" fmla="*/ 460375 h 711580"/>
              <a:gd name="connsiteX121" fmla="*/ 1022350 w 1680591"/>
              <a:gd name="connsiteY121" fmla="*/ 484123 h 711580"/>
              <a:gd name="connsiteX122" fmla="*/ 1030858 w 1680591"/>
              <a:gd name="connsiteY122" fmla="*/ 508000 h 711580"/>
              <a:gd name="connsiteX123" fmla="*/ 1039241 w 1680591"/>
              <a:gd name="connsiteY123" fmla="*/ 529335 h 711580"/>
              <a:gd name="connsiteX124" fmla="*/ 1047750 w 1680591"/>
              <a:gd name="connsiteY124" fmla="*/ 548385 h 711580"/>
              <a:gd name="connsiteX125" fmla="*/ 1051941 w 1680591"/>
              <a:gd name="connsiteY125" fmla="*/ 567308 h 711580"/>
              <a:gd name="connsiteX126" fmla="*/ 1060450 w 1680591"/>
              <a:gd name="connsiteY126" fmla="*/ 584073 h 711580"/>
              <a:gd name="connsiteX127" fmla="*/ 1068958 w 1680591"/>
              <a:gd name="connsiteY127" fmla="*/ 600710 h 711580"/>
              <a:gd name="connsiteX128" fmla="*/ 1077341 w 1680591"/>
              <a:gd name="connsiteY128" fmla="*/ 612520 h 711580"/>
              <a:gd name="connsiteX129" fmla="*/ 1085850 w 1680591"/>
              <a:gd name="connsiteY129" fmla="*/ 626745 h 711580"/>
              <a:gd name="connsiteX130" fmla="*/ 1094358 w 1680591"/>
              <a:gd name="connsiteY130" fmla="*/ 636270 h 711580"/>
              <a:gd name="connsiteX131" fmla="*/ 1102741 w 1680591"/>
              <a:gd name="connsiteY131" fmla="*/ 645795 h 711580"/>
              <a:gd name="connsiteX132" fmla="*/ 1111250 w 1680591"/>
              <a:gd name="connsiteY132" fmla="*/ 655320 h 711580"/>
              <a:gd name="connsiteX133" fmla="*/ 1119758 w 1680591"/>
              <a:gd name="connsiteY133" fmla="*/ 662432 h 711580"/>
              <a:gd name="connsiteX134" fmla="*/ 1128141 w 1680591"/>
              <a:gd name="connsiteY134" fmla="*/ 669544 h 711580"/>
              <a:gd name="connsiteX135" fmla="*/ 1136650 w 1680591"/>
              <a:gd name="connsiteY135" fmla="*/ 674370 h 711580"/>
              <a:gd name="connsiteX136" fmla="*/ 1145158 w 1680591"/>
              <a:gd name="connsiteY136" fmla="*/ 679069 h 711580"/>
              <a:gd name="connsiteX137" fmla="*/ 1153541 w 1680591"/>
              <a:gd name="connsiteY137" fmla="*/ 683895 h 711580"/>
              <a:gd name="connsiteX138" fmla="*/ 1162050 w 1680591"/>
              <a:gd name="connsiteY138" fmla="*/ 688594 h 711580"/>
              <a:gd name="connsiteX139" fmla="*/ 1170558 w 1680591"/>
              <a:gd name="connsiteY139" fmla="*/ 691007 h 711580"/>
              <a:gd name="connsiteX140" fmla="*/ 1178941 w 1680591"/>
              <a:gd name="connsiteY140" fmla="*/ 693420 h 711580"/>
              <a:gd name="connsiteX141" fmla="*/ 1187450 w 1680591"/>
              <a:gd name="connsiteY141" fmla="*/ 695705 h 711580"/>
              <a:gd name="connsiteX142" fmla="*/ 1195958 w 1680591"/>
              <a:gd name="connsiteY142" fmla="*/ 698119 h 711580"/>
              <a:gd name="connsiteX143" fmla="*/ 1204341 w 1680591"/>
              <a:gd name="connsiteY143" fmla="*/ 698119 h 711580"/>
              <a:gd name="connsiteX144" fmla="*/ 1212850 w 1680591"/>
              <a:gd name="connsiteY144" fmla="*/ 700532 h 711580"/>
              <a:gd name="connsiteX145" fmla="*/ 1221358 w 1680591"/>
              <a:gd name="connsiteY145" fmla="*/ 700532 h 711580"/>
              <a:gd name="connsiteX146" fmla="*/ 1229741 w 1680591"/>
              <a:gd name="connsiteY146" fmla="*/ 702817 h 711580"/>
              <a:gd name="connsiteX147" fmla="*/ 1238250 w 1680591"/>
              <a:gd name="connsiteY147" fmla="*/ 702817 h 711580"/>
              <a:gd name="connsiteX148" fmla="*/ 1246758 w 1680591"/>
              <a:gd name="connsiteY148" fmla="*/ 702817 h 711580"/>
              <a:gd name="connsiteX149" fmla="*/ 1255141 w 1680591"/>
              <a:gd name="connsiteY149" fmla="*/ 702817 h 711580"/>
              <a:gd name="connsiteX150" fmla="*/ 1263650 w 1680591"/>
              <a:gd name="connsiteY150" fmla="*/ 702817 h 711580"/>
              <a:gd name="connsiteX151" fmla="*/ 1272158 w 1680591"/>
              <a:gd name="connsiteY151" fmla="*/ 705230 h 711580"/>
              <a:gd name="connsiteX152" fmla="*/ 1280541 w 1680591"/>
              <a:gd name="connsiteY152" fmla="*/ 705230 h 711580"/>
              <a:gd name="connsiteX153" fmla="*/ 1289050 w 1680591"/>
              <a:gd name="connsiteY153" fmla="*/ 705230 h 711580"/>
              <a:gd name="connsiteX154" fmla="*/ 1297558 w 1680591"/>
              <a:gd name="connsiteY154" fmla="*/ 705230 h 711580"/>
              <a:gd name="connsiteX155" fmla="*/ 1305941 w 1680591"/>
              <a:gd name="connsiteY155" fmla="*/ 705230 h 711580"/>
              <a:gd name="connsiteX156" fmla="*/ 1314450 w 1680591"/>
              <a:gd name="connsiteY156" fmla="*/ 705230 h 711580"/>
              <a:gd name="connsiteX157" fmla="*/ 1322958 w 1680591"/>
              <a:gd name="connsiteY157" fmla="*/ 705230 h 711580"/>
              <a:gd name="connsiteX158" fmla="*/ 1331341 w 1680591"/>
              <a:gd name="connsiteY158" fmla="*/ 705230 h 711580"/>
              <a:gd name="connsiteX159" fmla="*/ 1339850 w 1680591"/>
              <a:gd name="connsiteY159" fmla="*/ 705230 h 711580"/>
              <a:gd name="connsiteX160" fmla="*/ 1348358 w 1680591"/>
              <a:gd name="connsiteY160" fmla="*/ 705230 h 711580"/>
              <a:gd name="connsiteX161" fmla="*/ 1356741 w 1680591"/>
              <a:gd name="connsiteY161" fmla="*/ 705230 h 711580"/>
              <a:gd name="connsiteX162" fmla="*/ 1365250 w 1680591"/>
              <a:gd name="connsiteY162" fmla="*/ 705230 h 711580"/>
              <a:gd name="connsiteX163" fmla="*/ 1373758 w 1680591"/>
              <a:gd name="connsiteY163" fmla="*/ 705230 h 711580"/>
              <a:gd name="connsiteX164" fmla="*/ 1382141 w 1680591"/>
              <a:gd name="connsiteY164" fmla="*/ 705230 h 711580"/>
              <a:gd name="connsiteX165" fmla="*/ 1390650 w 1680591"/>
              <a:gd name="connsiteY165" fmla="*/ 705230 h 711580"/>
              <a:gd name="connsiteX166" fmla="*/ 1399158 w 1680591"/>
              <a:gd name="connsiteY166" fmla="*/ 705230 h 711580"/>
              <a:gd name="connsiteX167" fmla="*/ 1407541 w 1680591"/>
              <a:gd name="connsiteY167" fmla="*/ 705230 h 711580"/>
              <a:gd name="connsiteX168" fmla="*/ 1416050 w 1680591"/>
              <a:gd name="connsiteY168" fmla="*/ 705230 h 711580"/>
              <a:gd name="connsiteX169" fmla="*/ 1424558 w 1680591"/>
              <a:gd name="connsiteY169" fmla="*/ 705230 h 711580"/>
              <a:gd name="connsiteX170" fmla="*/ 1432941 w 1680591"/>
              <a:gd name="connsiteY170" fmla="*/ 705230 h 711580"/>
              <a:gd name="connsiteX171" fmla="*/ 1441450 w 1680591"/>
              <a:gd name="connsiteY171" fmla="*/ 705230 h 711580"/>
              <a:gd name="connsiteX172" fmla="*/ 1449958 w 1680591"/>
              <a:gd name="connsiteY172" fmla="*/ 705230 h 711580"/>
              <a:gd name="connsiteX173" fmla="*/ 1458341 w 1680591"/>
              <a:gd name="connsiteY173" fmla="*/ 705230 h 711580"/>
              <a:gd name="connsiteX174" fmla="*/ 1466850 w 1680591"/>
              <a:gd name="connsiteY174" fmla="*/ 705230 h 711580"/>
              <a:gd name="connsiteX175" fmla="*/ 1471041 w 1680591"/>
              <a:gd name="connsiteY175" fmla="*/ 705230 h 711580"/>
              <a:gd name="connsiteX176" fmla="*/ 1479550 w 1680591"/>
              <a:gd name="connsiteY176" fmla="*/ 705230 h 711580"/>
              <a:gd name="connsiteX177" fmla="*/ 1488058 w 1680591"/>
              <a:gd name="connsiteY177" fmla="*/ 705230 h 711580"/>
              <a:gd name="connsiteX178" fmla="*/ 1496441 w 1680591"/>
              <a:gd name="connsiteY178" fmla="*/ 705230 h 711580"/>
              <a:gd name="connsiteX179" fmla="*/ 1504950 w 1680591"/>
              <a:gd name="connsiteY179" fmla="*/ 705230 h 711580"/>
              <a:gd name="connsiteX180" fmla="*/ 1513458 w 1680591"/>
              <a:gd name="connsiteY180" fmla="*/ 705230 h 711580"/>
              <a:gd name="connsiteX181" fmla="*/ 1521841 w 1680591"/>
              <a:gd name="connsiteY181" fmla="*/ 705230 h 711580"/>
              <a:gd name="connsiteX182" fmla="*/ 1530350 w 1680591"/>
              <a:gd name="connsiteY182" fmla="*/ 705230 h 711580"/>
              <a:gd name="connsiteX183" fmla="*/ 1538858 w 1680591"/>
              <a:gd name="connsiteY183" fmla="*/ 705230 h 711580"/>
              <a:gd name="connsiteX184" fmla="*/ 1547241 w 1680591"/>
              <a:gd name="connsiteY184" fmla="*/ 705230 h 711580"/>
              <a:gd name="connsiteX185" fmla="*/ 1555750 w 1680591"/>
              <a:gd name="connsiteY185" fmla="*/ 705230 h 711580"/>
              <a:gd name="connsiteX186" fmla="*/ 1564258 w 1680591"/>
              <a:gd name="connsiteY186" fmla="*/ 705230 h 711580"/>
              <a:gd name="connsiteX187" fmla="*/ 1572641 w 1680591"/>
              <a:gd name="connsiteY187" fmla="*/ 705230 h 711580"/>
              <a:gd name="connsiteX188" fmla="*/ 1581150 w 1680591"/>
              <a:gd name="connsiteY188" fmla="*/ 705230 h 711580"/>
              <a:gd name="connsiteX189" fmla="*/ 1589658 w 1680591"/>
              <a:gd name="connsiteY189" fmla="*/ 705230 h 711580"/>
              <a:gd name="connsiteX190" fmla="*/ 1598041 w 1680591"/>
              <a:gd name="connsiteY190" fmla="*/ 705230 h 711580"/>
              <a:gd name="connsiteX191" fmla="*/ 1606550 w 1680591"/>
              <a:gd name="connsiteY191" fmla="*/ 705230 h 711580"/>
              <a:gd name="connsiteX192" fmla="*/ 1615058 w 1680591"/>
              <a:gd name="connsiteY192" fmla="*/ 705230 h 711580"/>
              <a:gd name="connsiteX193" fmla="*/ 1623441 w 1680591"/>
              <a:gd name="connsiteY193" fmla="*/ 705230 h 711580"/>
              <a:gd name="connsiteX194" fmla="*/ 1631950 w 1680591"/>
              <a:gd name="connsiteY194" fmla="*/ 705230 h 711580"/>
              <a:gd name="connsiteX195" fmla="*/ 1640458 w 1680591"/>
              <a:gd name="connsiteY195" fmla="*/ 705230 h 711580"/>
              <a:gd name="connsiteX196" fmla="*/ 1648841 w 1680591"/>
              <a:gd name="connsiteY196" fmla="*/ 705230 h 711580"/>
              <a:gd name="connsiteX197" fmla="*/ 1657350 w 1680591"/>
              <a:gd name="connsiteY197" fmla="*/ 705230 h 711580"/>
              <a:gd name="connsiteX198" fmla="*/ 1665858 w 1680591"/>
              <a:gd name="connsiteY198" fmla="*/ 705230 h 711580"/>
              <a:gd name="connsiteX199" fmla="*/ 1674241 w 1680591"/>
              <a:gd name="connsiteY199" fmla="*/ 705230 h 711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  <a:cxn ang="147">
                <a:pos x="connsiteX147" y="connsiteY147"/>
              </a:cxn>
              <a:cxn ang="148">
                <a:pos x="connsiteX148" y="connsiteY148"/>
              </a:cxn>
              <a:cxn ang="149">
                <a:pos x="connsiteX149" y="connsiteY149"/>
              </a:cxn>
              <a:cxn ang="150">
                <a:pos x="connsiteX150" y="connsiteY150"/>
              </a:cxn>
              <a:cxn ang="151">
                <a:pos x="connsiteX151" y="connsiteY151"/>
              </a:cxn>
              <a:cxn ang="152">
                <a:pos x="connsiteX152" y="connsiteY152"/>
              </a:cxn>
              <a:cxn ang="153">
                <a:pos x="connsiteX153" y="connsiteY153"/>
              </a:cxn>
              <a:cxn ang="154">
                <a:pos x="connsiteX154" y="connsiteY154"/>
              </a:cxn>
              <a:cxn ang="155">
                <a:pos x="connsiteX155" y="connsiteY155"/>
              </a:cxn>
              <a:cxn ang="156">
                <a:pos x="connsiteX156" y="connsiteY156"/>
              </a:cxn>
              <a:cxn ang="157">
                <a:pos x="connsiteX157" y="connsiteY157"/>
              </a:cxn>
              <a:cxn ang="158">
                <a:pos x="connsiteX158" y="connsiteY158"/>
              </a:cxn>
              <a:cxn ang="159">
                <a:pos x="connsiteX159" y="connsiteY159"/>
              </a:cxn>
              <a:cxn ang="160">
                <a:pos x="connsiteX160" y="connsiteY160"/>
              </a:cxn>
              <a:cxn ang="161">
                <a:pos x="connsiteX161" y="connsiteY161"/>
              </a:cxn>
              <a:cxn ang="162">
                <a:pos x="connsiteX162" y="connsiteY162"/>
              </a:cxn>
              <a:cxn ang="163">
                <a:pos x="connsiteX163" y="connsiteY163"/>
              </a:cxn>
              <a:cxn ang="164">
                <a:pos x="connsiteX164" y="connsiteY164"/>
              </a:cxn>
              <a:cxn ang="165">
                <a:pos x="connsiteX165" y="connsiteY165"/>
              </a:cxn>
              <a:cxn ang="166">
                <a:pos x="connsiteX166" y="connsiteY166"/>
              </a:cxn>
              <a:cxn ang="167">
                <a:pos x="connsiteX167" y="connsiteY167"/>
              </a:cxn>
              <a:cxn ang="168">
                <a:pos x="connsiteX168" y="connsiteY168"/>
              </a:cxn>
              <a:cxn ang="169">
                <a:pos x="connsiteX169" y="connsiteY169"/>
              </a:cxn>
              <a:cxn ang="170">
                <a:pos x="connsiteX170" y="connsiteY170"/>
              </a:cxn>
              <a:cxn ang="171">
                <a:pos x="connsiteX171" y="connsiteY171"/>
              </a:cxn>
              <a:cxn ang="172">
                <a:pos x="connsiteX172" y="connsiteY172"/>
              </a:cxn>
              <a:cxn ang="173">
                <a:pos x="connsiteX173" y="connsiteY173"/>
              </a:cxn>
              <a:cxn ang="174">
                <a:pos x="connsiteX174" y="connsiteY174"/>
              </a:cxn>
              <a:cxn ang="175">
                <a:pos x="connsiteX175" y="connsiteY175"/>
              </a:cxn>
              <a:cxn ang="176">
                <a:pos x="connsiteX176" y="connsiteY176"/>
              </a:cxn>
              <a:cxn ang="177">
                <a:pos x="connsiteX177" y="connsiteY177"/>
              </a:cxn>
              <a:cxn ang="178">
                <a:pos x="connsiteX178" y="connsiteY178"/>
              </a:cxn>
              <a:cxn ang="179">
                <a:pos x="connsiteX179" y="connsiteY179"/>
              </a:cxn>
              <a:cxn ang="180">
                <a:pos x="connsiteX180" y="connsiteY180"/>
              </a:cxn>
              <a:cxn ang="181">
                <a:pos x="connsiteX181" y="connsiteY181"/>
              </a:cxn>
              <a:cxn ang="182">
                <a:pos x="connsiteX182" y="connsiteY182"/>
              </a:cxn>
              <a:cxn ang="183">
                <a:pos x="connsiteX183" y="connsiteY183"/>
              </a:cxn>
              <a:cxn ang="184">
                <a:pos x="connsiteX184" y="connsiteY184"/>
              </a:cxn>
              <a:cxn ang="185">
                <a:pos x="connsiteX185" y="connsiteY185"/>
              </a:cxn>
              <a:cxn ang="186">
                <a:pos x="connsiteX186" y="connsiteY186"/>
              </a:cxn>
              <a:cxn ang="187">
                <a:pos x="connsiteX187" y="connsiteY187"/>
              </a:cxn>
              <a:cxn ang="188">
                <a:pos x="connsiteX188" y="connsiteY188"/>
              </a:cxn>
              <a:cxn ang="189">
                <a:pos x="connsiteX189" y="connsiteY189"/>
              </a:cxn>
              <a:cxn ang="190">
                <a:pos x="connsiteX190" y="connsiteY190"/>
              </a:cxn>
              <a:cxn ang="191">
                <a:pos x="connsiteX191" y="connsiteY191"/>
              </a:cxn>
              <a:cxn ang="192">
                <a:pos x="connsiteX192" y="connsiteY192"/>
              </a:cxn>
              <a:cxn ang="193">
                <a:pos x="connsiteX193" y="connsiteY193"/>
              </a:cxn>
              <a:cxn ang="194">
                <a:pos x="connsiteX194" y="connsiteY194"/>
              </a:cxn>
              <a:cxn ang="195">
                <a:pos x="connsiteX195" y="connsiteY195"/>
              </a:cxn>
              <a:cxn ang="196">
                <a:pos x="connsiteX196" y="connsiteY196"/>
              </a:cxn>
              <a:cxn ang="197">
                <a:pos x="connsiteX197" y="connsiteY197"/>
              </a:cxn>
              <a:cxn ang="198">
                <a:pos x="connsiteX198" y="connsiteY198"/>
              </a:cxn>
              <a:cxn ang="199">
                <a:pos x="connsiteX199" y="connsiteY199"/>
              </a:cxn>
            </a:cxnLst>
            <a:rect l="l" t="t" r="r" b="b"/>
            <a:pathLst>
              <a:path w="1680591" h="711580">
                <a:moveTo>
                  <a:pt x="6350" y="705230"/>
                </a:moveTo>
                <a:lnTo>
                  <a:pt x="14820" y="705230"/>
                </a:lnTo>
                <a:lnTo>
                  <a:pt x="23279" y="705230"/>
                </a:lnTo>
                <a:lnTo>
                  <a:pt x="31750" y="705230"/>
                </a:lnTo>
                <a:lnTo>
                  <a:pt x="40220" y="705230"/>
                </a:lnTo>
                <a:lnTo>
                  <a:pt x="48679" y="705230"/>
                </a:lnTo>
                <a:lnTo>
                  <a:pt x="57150" y="705230"/>
                </a:lnTo>
                <a:lnTo>
                  <a:pt x="65620" y="705230"/>
                </a:lnTo>
                <a:lnTo>
                  <a:pt x="74079" y="705230"/>
                </a:lnTo>
                <a:lnTo>
                  <a:pt x="82550" y="705230"/>
                </a:lnTo>
                <a:lnTo>
                  <a:pt x="91020" y="705230"/>
                </a:lnTo>
                <a:lnTo>
                  <a:pt x="99479" y="705230"/>
                </a:lnTo>
                <a:lnTo>
                  <a:pt x="107950" y="705230"/>
                </a:lnTo>
                <a:lnTo>
                  <a:pt x="116420" y="705230"/>
                </a:lnTo>
                <a:lnTo>
                  <a:pt x="124879" y="705230"/>
                </a:lnTo>
                <a:lnTo>
                  <a:pt x="133350" y="705230"/>
                </a:lnTo>
                <a:lnTo>
                  <a:pt x="141820" y="705230"/>
                </a:lnTo>
                <a:lnTo>
                  <a:pt x="150279" y="705230"/>
                </a:lnTo>
                <a:lnTo>
                  <a:pt x="158750" y="705230"/>
                </a:lnTo>
                <a:lnTo>
                  <a:pt x="167220" y="705230"/>
                </a:lnTo>
                <a:lnTo>
                  <a:pt x="175679" y="705230"/>
                </a:lnTo>
                <a:lnTo>
                  <a:pt x="184150" y="705230"/>
                </a:lnTo>
                <a:lnTo>
                  <a:pt x="192620" y="705230"/>
                </a:lnTo>
                <a:lnTo>
                  <a:pt x="201079" y="705230"/>
                </a:lnTo>
                <a:lnTo>
                  <a:pt x="209550" y="705230"/>
                </a:lnTo>
                <a:lnTo>
                  <a:pt x="213779" y="705230"/>
                </a:lnTo>
                <a:lnTo>
                  <a:pt x="222250" y="705230"/>
                </a:lnTo>
                <a:lnTo>
                  <a:pt x="230720" y="705230"/>
                </a:lnTo>
                <a:lnTo>
                  <a:pt x="239179" y="705230"/>
                </a:lnTo>
                <a:lnTo>
                  <a:pt x="247650" y="705230"/>
                </a:lnTo>
                <a:lnTo>
                  <a:pt x="256120" y="705230"/>
                </a:lnTo>
                <a:lnTo>
                  <a:pt x="264579" y="705230"/>
                </a:lnTo>
                <a:lnTo>
                  <a:pt x="273050" y="705230"/>
                </a:lnTo>
                <a:lnTo>
                  <a:pt x="281520" y="705230"/>
                </a:lnTo>
                <a:lnTo>
                  <a:pt x="289979" y="705230"/>
                </a:lnTo>
                <a:lnTo>
                  <a:pt x="298450" y="705230"/>
                </a:lnTo>
                <a:lnTo>
                  <a:pt x="306920" y="705230"/>
                </a:lnTo>
                <a:lnTo>
                  <a:pt x="315379" y="705230"/>
                </a:lnTo>
                <a:lnTo>
                  <a:pt x="323850" y="705230"/>
                </a:lnTo>
                <a:lnTo>
                  <a:pt x="332320" y="705230"/>
                </a:lnTo>
                <a:lnTo>
                  <a:pt x="340779" y="705230"/>
                </a:lnTo>
                <a:lnTo>
                  <a:pt x="349250" y="705230"/>
                </a:lnTo>
                <a:lnTo>
                  <a:pt x="357720" y="705230"/>
                </a:lnTo>
                <a:lnTo>
                  <a:pt x="366179" y="705230"/>
                </a:lnTo>
                <a:lnTo>
                  <a:pt x="374650" y="705230"/>
                </a:lnTo>
                <a:lnTo>
                  <a:pt x="383120" y="705230"/>
                </a:lnTo>
                <a:lnTo>
                  <a:pt x="391579" y="705230"/>
                </a:lnTo>
                <a:lnTo>
                  <a:pt x="400050" y="705230"/>
                </a:lnTo>
                <a:lnTo>
                  <a:pt x="408520" y="705230"/>
                </a:lnTo>
                <a:lnTo>
                  <a:pt x="416979" y="702817"/>
                </a:lnTo>
                <a:lnTo>
                  <a:pt x="425450" y="702817"/>
                </a:lnTo>
                <a:lnTo>
                  <a:pt x="433920" y="702817"/>
                </a:lnTo>
                <a:lnTo>
                  <a:pt x="442379" y="702817"/>
                </a:lnTo>
                <a:lnTo>
                  <a:pt x="450850" y="702817"/>
                </a:lnTo>
                <a:lnTo>
                  <a:pt x="459320" y="700532"/>
                </a:lnTo>
                <a:lnTo>
                  <a:pt x="467779" y="700532"/>
                </a:lnTo>
                <a:lnTo>
                  <a:pt x="476250" y="698119"/>
                </a:lnTo>
                <a:lnTo>
                  <a:pt x="484720" y="698119"/>
                </a:lnTo>
                <a:lnTo>
                  <a:pt x="493179" y="695705"/>
                </a:lnTo>
                <a:lnTo>
                  <a:pt x="501650" y="693420"/>
                </a:lnTo>
                <a:lnTo>
                  <a:pt x="510120" y="691007"/>
                </a:lnTo>
                <a:lnTo>
                  <a:pt x="518579" y="688594"/>
                </a:lnTo>
                <a:lnTo>
                  <a:pt x="527050" y="683895"/>
                </a:lnTo>
                <a:lnTo>
                  <a:pt x="535520" y="679069"/>
                </a:lnTo>
                <a:lnTo>
                  <a:pt x="543979" y="674370"/>
                </a:lnTo>
                <a:lnTo>
                  <a:pt x="552450" y="669544"/>
                </a:lnTo>
                <a:lnTo>
                  <a:pt x="560920" y="662432"/>
                </a:lnTo>
                <a:lnTo>
                  <a:pt x="569379" y="655320"/>
                </a:lnTo>
                <a:lnTo>
                  <a:pt x="577850" y="645795"/>
                </a:lnTo>
                <a:lnTo>
                  <a:pt x="586320" y="636270"/>
                </a:lnTo>
                <a:lnTo>
                  <a:pt x="594779" y="626745"/>
                </a:lnTo>
                <a:lnTo>
                  <a:pt x="603250" y="612520"/>
                </a:lnTo>
                <a:lnTo>
                  <a:pt x="611720" y="600710"/>
                </a:lnTo>
                <a:lnTo>
                  <a:pt x="620179" y="584073"/>
                </a:lnTo>
                <a:lnTo>
                  <a:pt x="628650" y="567308"/>
                </a:lnTo>
                <a:lnTo>
                  <a:pt x="632879" y="548385"/>
                </a:lnTo>
                <a:lnTo>
                  <a:pt x="641350" y="529335"/>
                </a:lnTo>
                <a:lnTo>
                  <a:pt x="649858" y="508000"/>
                </a:lnTo>
                <a:lnTo>
                  <a:pt x="658241" y="484123"/>
                </a:lnTo>
                <a:lnTo>
                  <a:pt x="666750" y="460375"/>
                </a:lnTo>
                <a:lnTo>
                  <a:pt x="675258" y="434213"/>
                </a:lnTo>
                <a:lnTo>
                  <a:pt x="683641" y="408050"/>
                </a:lnTo>
                <a:lnTo>
                  <a:pt x="692150" y="379602"/>
                </a:lnTo>
                <a:lnTo>
                  <a:pt x="700658" y="351027"/>
                </a:lnTo>
                <a:lnTo>
                  <a:pt x="709041" y="322580"/>
                </a:lnTo>
                <a:lnTo>
                  <a:pt x="717550" y="291591"/>
                </a:lnTo>
                <a:lnTo>
                  <a:pt x="726058" y="260730"/>
                </a:lnTo>
                <a:lnTo>
                  <a:pt x="734441" y="232155"/>
                </a:lnTo>
                <a:lnTo>
                  <a:pt x="742950" y="203708"/>
                </a:lnTo>
                <a:lnTo>
                  <a:pt x="751458" y="175133"/>
                </a:lnTo>
                <a:lnTo>
                  <a:pt x="759841" y="146558"/>
                </a:lnTo>
                <a:lnTo>
                  <a:pt x="768350" y="120396"/>
                </a:lnTo>
                <a:lnTo>
                  <a:pt x="776858" y="96647"/>
                </a:lnTo>
                <a:lnTo>
                  <a:pt x="785241" y="75311"/>
                </a:lnTo>
                <a:lnTo>
                  <a:pt x="793750" y="56261"/>
                </a:lnTo>
                <a:lnTo>
                  <a:pt x="802258" y="39624"/>
                </a:lnTo>
                <a:lnTo>
                  <a:pt x="810641" y="27686"/>
                </a:lnTo>
                <a:lnTo>
                  <a:pt x="819150" y="15875"/>
                </a:lnTo>
                <a:lnTo>
                  <a:pt x="827658" y="8763"/>
                </a:lnTo>
                <a:lnTo>
                  <a:pt x="836041" y="6350"/>
                </a:lnTo>
                <a:lnTo>
                  <a:pt x="844550" y="6350"/>
                </a:lnTo>
                <a:lnTo>
                  <a:pt x="853058" y="8763"/>
                </a:lnTo>
                <a:lnTo>
                  <a:pt x="861441" y="15875"/>
                </a:lnTo>
                <a:lnTo>
                  <a:pt x="869950" y="27686"/>
                </a:lnTo>
                <a:lnTo>
                  <a:pt x="878458" y="39624"/>
                </a:lnTo>
                <a:lnTo>
                  <a:pt x="886841" y="56261"/>
                </a:lnTo>
                <a:lnTo>
                  <a:pt x="895350" y="75311"/>
                </a:lnTo>
                <a:lnTo>
                  <a:pt x="903858" y="96647"/>
                </a:lnTo>
                <a:lnTo>
                  <a:pt x="912241" y="120396"/>
                </a:lnTo>
                <a:lnTo>
                  <a:pt x="920750" y="146558"/>
                </a:lnTo>
                <a:lnTo>
                  <a:pt x="929258" y="175133"/>
                </a:lnTo>
                <a:lnTo>
                  <a:pt x="937641" y="203708"/>
                </a:lnTo>
                <a:lnTo>
                  <a:pt x="946150" y="232155"/>
                </a:lnTo>
                <a:lnTo>
                  <a:pt x="954658" y="260730"/>
                </a:lnTo>
                <a:lnTo>
                  <a:pt x="963041" y="291591"/>
                </a:lnTo>
                <a:lnTo>
                  <a:pt x="971550" y="322580"/>
                </a:lnTo>
                <a:lnTo>
                  <a:pt x="980058" y="351027"/>
                </a:lnTo>
                <a:lnTo>
                  <a:pt x="988441" y="379602"/>
                </a:lnTo>
                <a:lnTo>
                  <a:pt x="996950" y="408050"/>
                </a:lnTo>
                <a:lnTo>
                  <a:pt x="1005458" y="434213"/>
                </a:lnTo>
                <a:lnTo>
                  <a:pt x="1013841" y="460375"/>
                </a:lnTo>
                <a:lnTo>
                  <a:pt x="1022350" y="484123"/>
                </a:lnTo>
                <a:lnTo>
                  <a:pt x="1030858" y="508000"/>
                </a:lnTo>
                <a:lnTo>
                  <a:pt x="1039241" y="529335"/>
                </a:lnTo>
                <a:lnTo>
                  <a:pt x="1047750" y="548385"/>
                </a:lnTo>
                <a:lnTo>
                  <a:pt x="1051941" y="567308"/>
                </a:lnTo>
                <a:lnTo>
                  <a:pt x="1060450" y="584073"/>
                </a:lnTo>
                <a:lnTo>
                  <a:pt x="1068958" y="600710"/>
                </a:lnTo>
                <a:lnTo>
                  <a:pt x="1077341" y="612520"/>
                </a:lnTo>
                <a:lnTo>
                  <a:pt x="1085850" y="626745"/>
                </a:lnTo>
                <a:lnTo>
                  <a:pt x="1094358" y="636270"/>
                </a:lnTo>
                <a:lnTo>
                  <a:pt x="1102741" y="645795"/>
                </a:lnTo>
                <a:lnTo>
                  <a:pt x="1111250" y="655320"/>
                </a:lnTo>
                <a:lnTo>
                  <a:pt x="1119758" y="662432"/>
                </a:lnTo>
                <a:lnTo>
                  <a:pt x="1128141" y="669544"/>
                </a:lnTo>
                <a:lnTo>
                  <a:pt x="1136650" y="674370"/>
                </a:lnTo>
                <a:lnTo>
                  <a:pt x="1145158" y="679069"/>
                </a:lnTo>
                <a:lnTo>
                  <a:pt x="1153541" y="683895"/>
                </a:lnTo>
                <a:lnTo>
                  <a:pt x="1162050" y="688594"/>
                </a:lnTo>
                <a:lnTo>
                  <a:pt x="1170558" y="691007"/>
                </a:lnTo>
                <a:lnTo>
                  <a:pt x="1178941" y="693420"/>
                </a:lnTo>
                <a:lnTo>
                  <a:pt x="1187450" y="695705"/>
                </a:lnTo>
                <a:lnTo>
                  <a:pt x="1195958" y="698119"/>
                </a:lnTo>
                <a:lnTo>
                  <a:pt x="1204341" y="698119"/>
                </a:lnTo>
                <a:lnTo>
                  <a:pt x="1212850" y="700532"/>
                </a:lnTo>
                <a:lnTo>
                  <a:pt x="1221358" y="700532"/>
                </a:lnTo>
                <a:lnTo>
                  <a:pt x="1229741" y="702817"/>
                </a:lnTo>
                <a:lnTo>
                  <a:pt x="1238250" y="702817"/>
                </a:lnTo>
                <a:lnTo>
                  <a:pt x="1246758" y="702817"/>
                </a:lnTo>
                <a:lnTo>
                  <a:pt x="1255141" y="702817"/>
                </a:lnTo>
                <a:lnTo>
                  <a:pt x="1263650" y="702817"/>
                </a:lnTo>
                <a:lnTo>
                  <a:pt x="1272158" y="705230"/>
                </a:lnTo>
                <a:lnTo>
                  <a:pt x="1280541" y="705230"/>
                </a:lnTo>
                <a:lnTo>
                  <a:pt x="1289050" y="705230"/>
                </a:lnTo>
                <a:lnTo>
                  <a:pt x="1297558" y="705230"/>
                </a:lnTo>
                <a:lnTo>
                  <a:pt x="1305941" y="705230"/>
                </a:lnTo>
                <a:lnTo>
                  <a:pt x="1314450" y="705230"/>
                </a:lnTo>
                <a:lnTo>
                  <a:pt x="1322958" y="705230"/>
                </a:lnTo>
                <a:lnTo>
                  <a:pt x="1331341" y="705230"/>
                </a:lnTo>
                <a:lnTo>
                  <a:pt x="1339850" y="705230"/>
                </a:lnTo>
                <a:lnTo>
                  <a:pt x="1348358" y="705230"/>
                </a:lnTo>
                <a:lnTo>
                  <a:pt x="1356741" y="705230"/>
                </a:lnTo>
                <a:lnTo>
                  <a:pt x="1365250" y="705230"/>
                </a:lnTo>
                <a:lnTo>
                  <a:pt x="1373758" y="705230"/>
                </a:lnTo>
                <a:lnTo>
                  <a:pt x="1382141" y="705230"/>
                </a:lnTo>
                <a:lnTo>
                  <a:pt x="1390650" y="705230"/>
                </a:lnTo>
                <a:lnTo>
                  <a:pt x="1399158" y="705230"/>
                </a:lnTo>
                <a:lnTo>
                  <a:pt x="1407541" y="705230"/>
                </a:lnTo>
                <a:lnTo>
                  <a:pt x="1416050" y="705230"/>
                </a:lnTo>
                <a:lnTo>
                  <a:pt x="1424558" y="705230"/>
                </a:lnTo>
                <a:lnTo>
                  <a:pt x="1432941" y="705230"/>
                </a:lnTo>
                <a:lnTo>
                  <a:pt x="1441450" y="705230"/>
                </a:lnTo>
                <a:lnTo>
                  <a:pt x="1449958" y="705230"/>
                </a:lnTo>
                <a:lnTo>
                  <a:pt x="1458341" y="705230"/>
                </a:lnTo>
                <a:lnTo>
                  <a:pt x="1466850" y="705230"/>
                </a:lnTo>
                <a:lnTo>
                  <a:pt x="1471041" y="705230"/>
                </a:lnTo>
                <a:lnTo>
                  <a:pt x="1479550" y="705230"/>
                </a:lnTo>
                <a:lnTo>
                  <a:pt x="1488058" y="705230"/>
                </a:lnTo>
                <a:lnTo>
                  <a:pt x="1496441" y="705230"/>
                </a:lnTo>
                <a:lnTo>
                  <a:pt x="1504950" y="705230"/>
                </a:lnTo>
                <a:lnTo>
                  <a:pt x="1513458" y="705230"/>
                </a:lnTo>
                <a:lnTo>
                  <a:pt x="1521841" y="705230"/>
                </a:lnTo>
                <a:lnTo>
                  <a:pt x="1530350" y="705230"/>
                </a:lnTo>
                <a:lnTo>
                  <a:pt x="1538858" y="705230"/>
                </a:lnTo>
                <a:lnTo>
                  <a:pt x="1547241" y="705230"/>
                </a:lnTo>
                <a:lnTo>
                  <a:pt x="1555750" y="705230"/>
                </a:lnTo>
                <a:lnTo>
                  <a:pt x="1564258" y="705230"/>
                </a:lnTo>
                <a:lnTo>
                  <a:pt x="1572641" y="705230"/>
                </a:lnTo>
                <a:lnTo>
                  <a:pt x="1581150" y="705230"/>
                </a:lnTo>
                <a:lnTo>
                  <a:pt x="1589658" y="705230"/>
                </a:lnTo>
                <a:lnTo>
                  <a:pt x="1598041" y="705230"/>
                </a:lnTo>
                <a:lnTo>
                  <a:pt x="1606550" y="705230"/>
                </a:lnTo>
                <a:lnTo>
                  <a:pt x="1615058" y="705230"/>
                </a:lnTo>
                <a:lnTo>
                  <a:pt x="1623441" y="705230"/>
                </a:lnTo>
                <a:lnTo>
                  <a:pt x="1631950" y="705230"/>
                </a:lnTo>
                <a:lnTo>
                  <a:pt x="1640458" y="705230"/>
                </a:lnTo>
                <a:lnTo>
                  <a:pt x="1648841" y="705230"/>
                </a:lnTo>
                <a:lnTo>
                  <a:pt x="1657350" y="705230"/>
                </a:lnTo>
                <a:lnTo>
                  <a:pt x="1665858" y="705230"/>
                </a:lnTo>
                <a:lnTo>
                  <a:pt x="1674241" y="70523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267075" y="1595500"/>
            <a:ext cx="1680591" cy="322580"/>
          </a:xfrm>
          <a:custGeom>
            <a:avLst/>
            <a:gdLst>
              <a:gd name="connsiteX0" fmla="*/ 6350 w 1680591"/>
              <a:gd name="connsiteY0" fmla="*/ 316230 h 322580"/>
              <a:gd name="connsiteX1" fmla="*/ 14859 w 1680591"/>
              <a:gd name="connsiteY1" fmla="*/ 316230 h 322580"/>
              <a:gd name="connsiteX2" fmla="*/ 23240 w 1680591"/>
              <a:gd name="connsiteY2" fmla="*/ 315087 h 322580"/>
              <a:gd name="connsiteX3" fmla="*/ 31750 w 1680591"/>
              <a:gd name="connsiteY3" fmla="*/ 315087 h 322580"/>
              <a:gd name="connsiteX4" fmla="*/ 40259 w 1680591"/>
              <a:gd name="connsiteY4" fmla="*/ 313816 h 322580"/>
              <a:gd name="connsiteX5" fmla="*/ 48640 w 1680591"/>
              <a:gd name="connsiteY5" fmla="*/ 313816 h 322580"/>
              <a:gd name="connsiteX6" fmla="*/ 57150 w 1680591"/>
              <a:gd name="connsiteY6" fmla="*/ 312674 h 322580"/>
              <a:gd name="connsiteX7" fmla="*/ 65659 w 1680591"/>
              <a:gd name="connsiteY7" fmla="*/ 311531 h 322580"/>
              <a:gd name="connsiteX8" fmla="*/ 74040 w 1680591"/>
              <a:gd name="connsiteY8" fmla="*/ 311531 h 322580"/>
              <a:gd name="connsiteX9" fmla="*/ 82550 w 1680591"/>
              <a:gd name="connsiteY9" fmla="*/ 311531 h 322580"/>
              <a:gd name="connsiteX10" fmla="*/ 91059 w 1680591"/>
              <a:gd name="connsiteY10" fmla="*/ 310261 h 322580"/>
              <a:gd name="connsiteX11" fmla="*/ 99440 w 1680591"/>
              <a:gd name="connsiteY11" fmla="*/ 309118 h 322580"/>
              <a:gd name="connsiteX12" fmla="*/ 107950 w 1680591"/>
              <a:gd name="connsiteY12" fmla="*/ 307975 h 322580"/>
              <a:gd name="connsiteX13" fmla="*/ 116459 w 1680591"/>
              <a:gd name="connsiteY13" fmla="*/ 306705 h 322580"/>
              <a:gd name="connsiteX14" fmla="*/ 124840 w 1680591"/>
              <a:gd name="connsiteY14" fmla="*/ 305562 h 322580"/>
              <a:gd name="connsiteX15" fmla="*/ 133350 w 1680591"/>
              <a:gd name="connsiteY15" fmla="*/ 304419 h 322580"/>
              <a:gd name="connsiteX16" fmla="*/ 141859 w 1680591"/>
              <a:gd name="connsiteY16" fmla="*/ 303149 h 322580"/>
              <a:gd name="connsiteX17" fmla="*/ 150240 w 1680591"/>
              <a:gd name="connsiteY17" fmla="*/ 302006 h 322580"/>
              <a:gd name="connsiteX18" fmla="*/ 158750 w 1680591"/>
              <a:gd name="connsiteY18" fmla="*/ 300863 h 322580"/>
              <a:gd name="connsiteX19" fmla="*/ 167259 w 1680591"/>
              <a:gd name="connsiteY19" fmla="*/ 299593 h 322580"/>
              <a:gd name="connsiteX20" fmla="*/ 175640 w 1680591"/>
              <a:gd name="connsiteY20" fmla="*/ 297306 h 322580"/>
              <a:gd name="connsiteX21" fmla="*/ 184150 w 1680591"/>
              <a:gd name="connsiteY21" fmla="*/ 296037 h 322580"/>
              <a:gd name="connsiteX22" fmla="*/ 192659 w 1680591"/>
              <a:gd name="connsiteY22" fmla="*/ 293624 h 322580"/>
              <a:gd name="connsiteX23" fmla="*/ 201040 w 1680591"/>
              <a:gd name="connsiteY23" fmla="*/ 292481 h 322580"/>
              <a:gd name="connsiteX24" fmla="*/ 209550 w 1680591"/>
              <a:gd name="connsiteY24" fmla="*/ 290068 h 322580"/>
              <a:gd name="connsiteX25" fmla="*/ 213740 w 1680591"/>
              <a:gd name="connsiteY25" fmla="*/ 288925 h 322580"/>
              <a:gd name="connsiteX26" fmla="*/ 222250 w 1680591"/>
              <a:gd name="connsiteY26" fmla="*/ 286512 h 322580"/>
              <a:gd name="connsiteX27" fmla="*/ 230759 w 1680591"/>
              <a:gd name="connsiteY27" fmla="*/ 284225 h 322580"/>
              <a:gd name="connsiteX28" fmla="*/ 239140 w 1680591"/>
              <a:gd name="connsiteY28" fmla="*/ 281813 h 322580"/>
              <a:gd name="connsiteX29" fmla="*/ 247650 w 1680591"/>
              <a:gd name="connsiteY29" fmla="*/ 279400 h 322580"/>
              <a:gd name="connsiteX30" fmla="*/ 256159 w 1680591"/>
              <a:gd name="connsiteY30" fmla="*/ 277113 h 322580"/>
              <a:gd name="connsiteX31" fmla="*/ 264540 w 1680591"/>
              <a:gd name="connsiteY31" fmla="*/ 274700 h 322580"/>
              <a:gd name="connsiteX32" fmla="*/ 273050 w 1680591"/>
              <a:gd name="connsiteY32" fmla="*/ 271144 h 322580"/>
              <a:gd name="connsiteX33" fmla="*/ 281559 w 1680591"/>
              <a:gd name="connsiteY33" fmla="*/ 268731 h 322580"/>
              <a:gd name="connsiteX34" fmla="*/ 289940 w 1680591"/>
              <a:gd name="connsiteY34" fmla="*/ 266319 h 322580"/>
              <a:gd name="connsiteX35" fmla="*/ 298450 w 1680591"/>
              <a:gd name="connsiteY35" fmla="*/ 262763 h 322580"/>
              <a:gd name="connsiteX36" fmla="*/ 306959 w 1680591"/>
              <a:gd name="connsiteY36" fmla="*/ 259206 h 322580"/>
              <a:gd name="connsiteX37" fmla="*/ 315340 w 1680591"/>
              <a:gd name="connsiteY37" fmla="*/ 256921 h 322580"/>
              <a:gd name="connsiteX38" fmla="*/ 323850 w 1680591"/>
              <a:gd name="connsiteY38" fmla="*/ 253365 h 322580"/>
              <a:gd name="connsiteX39" fmla="*/ 332359 w 1680591"/>
              <a:gd name="connsiteY39" fmla="*/ 249681 h 322580"/>
              <a:gd name="connsiteX40" fmla="*/ 340740 w 1680591"/>
              <a:gd name="connsiteY40" fmla="*/ 246125 h 322580"/>
              <a:gd name="connsiteX41" fmla="*/ 349250 w 1680591"/>
              <a:gd name="connsiteY41" fmla="*/ 242569 h 322580"/>
              <a:gd name="connsiteX42" fmla="*/ 357759 w 1680591"/>
              <a:gd name="connsiteY42" fmla="*/ 237871 h 322580"/>
              <a:gd name="connsiteX43" fmla="*/ 366140 w 1680591"/>
              <a:gd name="connsiteY43" fmla="*/ 235458 h 322580"/>
              <a:gd name="connsiteX44" fmla="*/ 374650 w 1680591"/>
              <a:gd name="connsiteY44" fmla="*/ 230759 h 322580"/>
              <a:gd name="connsiteX45" fmla="*/ 383159 w 1680591"/>
              <a:gd name="connsiteY45" fmla="*/ 225933 h 322580"/>
              <a:gd name="connsiteX46" fmla="*/ 391540 w 1680591"/>
              <a:gd name="connsiteY46" fmla="*/ 222377 h 322580"/>
              <a:gd name="connsiteX47" fmla="*/ 400050 w 1680591"/>
              <a:gd name="connsiteY47" fmla="*/ 217678 h 322580"/>
              <a:gd name="connsiteX48" fmla="*/ 408559 w 1680591"/>
              <a:gd name="connsiteY48" fmla="*/ 214122 h 322580"/>
              <a:gd name="connsiteX49" fmla="*/ 416940 w 1680591"/>
              <a:gd name="connsiteY49" fmla="*/ 208153 h 322580"/>
              <a:gd name="connsiteX50" fmla="*/ 425450 w 1680591"/>
              <a:gd name="connsiteY50" fmla="*/ 204597 h 322580"/>
              <a:gd name="connsiteX51" fmla="*/ 433959 w 1680591"/>
              <a:gd name="connsiteY51" fmla="*/ 199897 h 322580"/>
              <a:gd name="connsiteX52" fmla="*/ 442340 w 1680591"/>
              <a:gd name="connsiteY52" fmla="*/ 193928 h 322580"/>
              <a:gd name="connsiteX53" fmla="*/ 450850 w 1680591"/>
              <a:gd name="connsiteY53" fmla="*/ 189230 h 322580"/>
              <a:gd name="connsiteX54" fmla="*/ 459359 w 1680591"/>
              <a:gd name="connsiteY54" fmla="*/ 184403 h 322580"/>
              <a:gd name="connsiteX55" fmla="*/ 467740 w 1680591"/>
              <a:gd name="connsiteY55" fmla="*/ 179705 h 322580"/>
              <a:gd name="connsiteX56" fmla="*/ 476250 w 1680591"/>
              <a:gd name="connsiteY56" fmla="*/ 173736 h 322580"/>
              <a:gd name="connsiteX57" fmla="*/ 484759 w 1680591"/>
              <a:gd name="connsiteY57" fmla="*/ 169037 h 322580"/>
              <a:gd name="connsiteX58" fmla="*/ 493140 w 1680591"/>
              <a:gd name="connsiteY58" fmla="*/ 164211 h 322580"/>
              <a:gd name="connsiteX59" fmla="*/ 501650 w 1680591"/>
              <a:gd name="connsiteY59" fmla="*/ 159512 h 322580"/>
              <a:gd name="connsiteX60" fmla="*/ 510159 w 1680591"/>
              <a:gd name="connsiteY60" fmla="*/ 153543 h 322580"/>
              <a:gd name="connsiteX61" fmla="*/ 518540 w 1680591"/>
              <a:gd name="connsiteY61" fmla="*/ 148844 h 322580"/>
              <a:gd name="connsiteX62" fmla="*/ 527050 w 1680591"/>
              <a:gd name="connsiteY62" fmla="*/ 142875 h 322580"/>
              <a:gd name="connsiteX63" fmla="*/ 535559 w 1680591"/>
              <a:gd name="connsiteY63" fmla="*/ 136906 h 322580"/>
              <a:gd name="connsiteX64" fmla="*/ 543940 w 1680591"/>
              <a:gd name="connsiteY64" fmla="*/ 130937 h 322580"/>
              <a:gd name="connsiteX65" fmla="*/ 552450 w 1680591"/>
              <a:gd name="connsiteY65" fmla="*/ 126238 h 322580"/>
              <a:gd name="connsiteX66" fmla="*/ 560959 w 1680591"/>
              <a:gd name="connsiteY66" fmla="*/ 120269 h 322580"/>
              <a:gd name="connsiteX67" fmla="*/ 569340 w 1680591"/>
              <a:gd name="connsiteY67" fmla="*/ 115569 h 322580"/>
              <a:gd name="connsiteX68" fmla="*/ 577850 w 1680591"/>
              <a:gd name="connsiteY68" fmla="*/ 109600 h 322580"/>
              <a:gd name="connsiteX69" fmla="*/ 586359 w 1680591"/>
              <a:gd name="connsiteY69" fmla="*/ 104902 h 322580"/>
              <a:gd name="connsiteX70" fmla="*/ 594740 w 1680591"/>
              <a:gd name="connsiteY70" fmla="*/ 98933 h 322580"/>
              <a:gd name="connsiteX71" fmla="*/ 603250 w 1680591"/>
              <a:gd name="connsiteY71" fmla="*/ 94106 h 322580"/>
              <a:gd name="connsiteX72" fmla="*/ 611759 w 1680591"/>
              <a:gd name="connsiteY72" fmla="*/ 88265 h 322580"/>
              <a:gd name="connsiteX73" fmla="*/ 620140 w 1680591"/>
              <a:gd name="connsiteY73" fmla="*/ 84709 h 322580"/>
              <a:gd name="connsiteX74" fmla="*/ 628650 w 1680591"/>
              <a:gd name="connsiteY74" fmla="*/ 78740 h 322580"/>
              <a:gd name="connsiteX75" fmla="*/ 632840 w 1680591"/>
              <a:gd name="connsiteY75" fmla="*/ 74041 h 322580"/>
              <a:gd name="connsiteX76" fmla="*/ 641350 w 1680591"/>
              <a:gd name="connsiteY76" fmla="*/ 69215 h 322580"/>
              <a:gd name="connsiteX77" fmla="*/ 649859 w 1680591"/>
              <a:gd name="connsiteY77" fmla="*/ 65659 h 322580"/>
              <a:gd name="connsiteX78" fmla="*/ 658240 w 1680591"/>
              <a:gd name="connsiteY78" fmla="*/ 59690 h 322580"/>
              <a:gd name="connsiteX79" fmla="*/ 666750 w 1680591"/>
              <a:gd name="connsiteY79" fmla="*/ 54991 h 322580"/>
              <a:gd name="connsiteX80" fmla="*/ 675259 w 1680591"/>
              <a:gd name="connsiteY80" fmla="*/ 51434 h 322580"/>
              <a:gd name="connsiteX81" fmla="*/ 683640 w 1680591"/>
              <a:gd name="connsiteY81" fmla="*/ 46609 h 322580"/>
              <a:gd name="connsiteX82" fmla="*/ 692150 w 1680591"/>
              <a:gd name="connsiteY82" fmla="*/ 43053 h 322580"/>
              <a:gd name="connsiteX83" fmla="*/ 700659 w 1680591"/>
              <a:gd name="connsiteY83" fmla="*/ 39497 h 322580"/>
              <a:gd name="connsiteX84" fmla="*/ 709040 w 1680591"/>
              <a:gd name="connsiteY84" fmla="*/ 34797 h 322580"/>
              <a:gd name="connsiteX85" fmla="*/ 717550 w 1680591"/>
              <a:gd name="connsiteY85" fmla="*/ 32384 h 322580"/>
              <a:gd name="connsiteX86" fmla="*/ 726059 w 1680591"/>
              <a:gd name="connsiteY86" fmla="*/ 28829 h 322580"/>
              <a:gd name="connsiteX87" fmla="*/ 734440 w 1680591"/>
              <a:gd name="connsiteY87" fmla="*/ 25273 h 322580"/>
              <a:gd name="connsiteX88" fmla="*/ 742950 w 1680591"/>
              <a:gd name="connsiteY88" fmla="*/ 22860 h 322580"/>
              <a:gd name="connsiteX89" fmla="*/ 751459 w 1680591"/>
              <a:gd name="connsiteY89" fmla="*/ 20574 h 322580"/>
              <a:gd name="connsiteX90" fmla="*/ 759840 w 1680591"/>
              <a:gd name="connsiteY90" fmla="*/ 18161 h 322580"/>
              <a:gd name="connsiteX91" fmla="*/ 768350 w 1680591"/>
              <a:gd name="connsiteY91" fmla="*/ 15748 h 322580"/>
              <a:gd name="connsiteX92" fmla="*/ 776859 w 1680591"/>
              <a:gd name="connsiteY92" fmla="*/ 13462 h 322580"/>
              <a:gd name="connsiteX93" fmla="*/ 785240 w 1680591"/>
              <a:gd name="connsiteY93" fmla="*/ 12191 h 322580"/>
              <a:gd name="connsiteX94" fmla="*/ 793750 w 1680591"/>
              <a:gd name="connsiteY94" fmla="*/ 11049 h 322580"/>
              <a:gd name="connsiteX95" fmla="*/ 802259 w 1680591"/>
              <a:gd name="connsiteY95" fmla="*/ 9906 h 322580"/>
              <a:gd name="connsiteX96" fmla="*/ 810640 w 1680591"/>
              <a:gd name="connsiteY96" fmla="*/ 8636 h 322580"/>
              <a:gd name="connsiteX97" fmla="*/ 819150 w 1680591"/>
              <a:gd name="connsiteY97" fmla="*/ 7493 h 322580"/>
              <a:gd name="connsiteX98" fmla="*/ 827659 w 1680591"/>
              <a:gd name="connsiteY98" fmla="*/ 7493 h 322580"/>
              <a:gd name="connsiteX99" fmla="*/ 836040 w 1680591"/>
              <a:gd name="connsiteY99" fmla="*/ 6350 h 322580"/>
              <a:gd name="connsiteX100" fmla="*/ 844550 w 1680591"/>
              <a:gd name="connsiteY100" fmla="*/ 6350 h 322580"/>
              <a:gd name="connsiteX101" fmla="*/ 853059 w 1680591"/>
              <a:gd name="connsiteY101" fmla="*/ 7493 h 322580"/>
              <a:gd name="connsiteX102" fmla="*/ 861440 w 1680591"/>
              <a:gd name="connsiteY102" fmla="*/ 7493 h 322580"/>
              <a:gd name="connsiteX103" fmla="*/ 869950 w 1680591"/>
              <a:gd name="connsiteY103" fmla="*/ 8636 h 322580"/>
              <a:gd name="connsiteX104" fmla="*/ 878459 w 1680591"/>
              <a:gd name="connsiteY104" fmla="*/ 9906 h 322580"/>
              <a:gd name="connsiteX105" fmla="*/ 886840 w 1680591"/>
              <a:gd name="connsiteY105" fmla="*/ 11049 h 322580"/>
              <a:gd name="connsiteX106" fmla="*/ 895350 w 1680591"/>
              <a:gd name="connsiteY106" fmla="*/ 12191 h 322580"/>
              <a:gd name="connsiteX107" fmla="*/ 903859 w 1680591"/>
              <a:gd name="connsiteY107" fmla="*/ 13462 h 322580"/>
              <a:gd name="connsiteX108" fmla="*/ 912240 w 1680591"/>
              <a:gd name="connsiteY108" fmla="*/ 15748 h 322580"/>
              <a:gd name="connsiteX109" fmla="*/ 920750 w 1680591"/>
              <a:gd name="connsiteY109" fmla="*/ 18161 h 322580"/>
              <a:gd name="connsiteX110" fmla="*/ 929259 w 1680591"/>
              <a:gd name="connsiteY110" fmla="*/ 20574 h 322580"/>
              <a:gd name="connsiteX111" fmla="*/ 937640 w 1680591"/>
              <a:gd name="connsiteY111" fmla="*/ 22860 h 322580"/>
              <a:gd name="connsiteX112" fmla="*/ 946150 w 1680591"/>
              <a:gd name="connsiteY112" fmla="*/ 25273 h 322580"/>
              <a:gd name="connsiteX113" fmla="*/ 954659 w 1680591"/>
              <a:gd name="connsiteY113" fmla="*/ 28829 h 322580"/>
              <a:gd name="connsiteX114" fmla="*/ 963040 w 1680591"/>
              <a:gd name="connsiteY114" fmla="*/ 32384 h 322580"/>
              <a:gd name="connsiteX115" fmla="*/ 971550 w 1680591"/>
              <a:gd name="connsiteY115" fmla="*/ 34797 h 322580"/>
              <a:gd name="connsiteX116" fmla="*/ 980059 w 1680591"/>
              <a:gd name="connsiteY116" fmla="*/ 39497 h 322580"/>
              <a:gd name="connsiteX117" fmla="*/ 988440 w 1680591"/>
              <a:gd name="connsiteY117" fmla="*/ 43053 h 322580"/>
              <a:gd name="connsiteX118" fmla="*/ 996950 w 1680591"/>
              <a:gd name="connsiteY118" fmla="*/ 46609 h 322580"/>
              <a:gd name="connsiteX119" fmla="*/ 1005459 w 1680591"/>
              <a:gd name="connsiteY119" fmla="*/ 51434 h 322580"/>
              <a:gd name="connsiteX120" fmla="*/ 1013840 w 1680591"/>
              <a:gd name="connsiteY120" fmla="*/ 54991 h 322580"/>
              <a:gd name="connsiteX121" fmla="*/ 1022350 w 1680591"/>
              <a:gd name="connsiteY121" fmla="*/ 59690 h 322580"/>
              <a:gd name="connsiteX122" fmla="*/ 1030859 w 1680591"/>
              <a:gd name="connsiteY122" fmla="*/ 65659 h 322580"/>
              <a:gd name="connsiteX123" fmla="*/ 1039240 w 1680591"/>
              <a:gd name="connsiteY123" fmla="*/ 69215 h 322580"/>
              <a:gd name="connsiteX124" fmla="*/ 1047750 w 1680591"/>
              <a:gd name="connsiteY124" fmla="*/ 74041 h 322580"/>
              <a:gd name="connsiteX125" fmla="*/ 1051940 w 1680591"/>
              <a:gd name="connsiteY125" fmla="*/ 78740 h 322580"/>
              <a:gd name="connsiteX126" fmla="*/ 1060450 w 1680591"/>
              <a:gd name="connsiteY126" fmla="*/ 84709 h 322580"/>
              <a:gd name="connsiteX127" fmla="*/ 1068959 w 1680591"/>
              <a:gd name="connsiteY127" fmla="*/ 88265 h 322580"/>
              <a:gd name="connsiteX128" fmla="*/ 1077340 w 1680591"/>
              <a:gd name="connsiteY128" fmla="*/ 94106 h 322580"/>
              <a:gd name="connsiteX129" fmla="*/ 1085850 w 1680591"/>
              <a:gd name="connsiteY129" fmla="*/ 98933 h 322580"/>
              <a:gd name="connsiteX130" fmla="*/ 1094359 w 1680591"/>
              <a:gd name="connsiteY130" fmla="*/ 104902 h 322580"/>
              <a:gd name="connsiteX131" fmla="*/ 1102740 w 1680591"/>
              <a:gd name="connsiteY131" fmla="*/ 109600 h 322580"/>
              <a:gd name="connsiteX132" fmla="*/ 1111250 w 1680591"/>
              <a:gd name="connsiteY132" fmla="*/ 115569 h 322580"/>
              <a:gd name="connsiteX133" fmla="*/ 1119759 w 1680591"/>
              <a:gd name="connsiteY133" fmla="*/ 120269 h 322580"/>
              <a:gd name="connsiteX134" fmla="*/ 1128140 w 1680591"/>
              <a:gd name="connsiteY134" fmla="*/ 126238 h 322580"/>
              <a:gd name="connsiteX135" fmla="*/ 1136650 w 1680591"/>
              <a:gd name="connsiteY135" fmla="*/ 130937 h 322580"/>
              <a:gd name="connsiteX136" fmla="*/ 1145159 w 1680591"/>
              <a:gd name="connsiteY136" fmla="*/ 136906 h 322580"/>
              <a:gd name="connsiteX137" fmla="*/ 1153540 w 1680591"/>
              <a:gd name="connsiteY137" fmla="*/ 142875 h 322580"/>
              <a:gd name="connsiteX138" fmla="*/ 1162050 w 1680591"/>
              <a:gd name="connsiteY138" fmla="*/ 148844 h 322580"/>
              <a:gd name="connsiteX139" fmla="*/ 1170559 w 1680591"/>
              <a:gd name="connsiteY139" fmla="*/ 153543 h 322580"/>
              <a:gd name="connsiteX140" fmla="*/ 1178940 w 1680591"/>
              <a:gd name="connsiteY140" fmla="*/ 159512 h 322580"/>
              <a:gd name="connsiteX141" fmla="*/ 1187450 w 1680591"/>
              <a:gd name="connsiteY141" fmla="*/ 164211 h 322580"/>
              <a:gd name="connsiteX142" fmla="*/ 1195959 w 1680591"/>
              <a:gd name="connsiteY142" fmla="*/ 169037 h 322580"/>
              <a:gd name="connsiteX143" fmla="*/ 1204340 w 1680591"/>
              <a:gd name="connsiteY143" fmla="*/ 173736 h 322580"/>
              <a:gd name="connsiteX144" fmla="*/ 1212850 w 1680591"/>
              <a:gd name="connsiteY144" fmla="*/ 179705 h 322580"/>
              <a:gd name="connsiteX145" fmla="*/ 1221359 w 1680591"/>
              <a:gd name="connsiteY145" fmla="*/ 184403 h 322580"/>
              <a:gd name="connsiteX146" fmla="*/ 1229740 w 1680591"/>
              <a:gd name="connsiteY146" fmla="*/ 189230 h 322580"/>
              <a:gd name="connsiteX147" fmla="*/ 1238250 w 1680591"/>
              <a:gd name="connsiteY147" fmla="*/ 193928 h 322580"/>
              <a:gd name="connsiteX148" fmla="*/ 1246759 w 1680591"/>
              <a:gd name="connsiteY148" fmla="*/ 199897 h 322580"/>
              <a:gd name="connsiteX149" fmla="*/ 1255140 w 1680591"/>
              <a:gd name="connsiteY149" fmla="*/ 204597 h 322580"/>
              <a:gd name="connsiteX150" fmla="*/ 1263650 w 1680591"/>
              <a:gd name="connsiteY150" fmla="*/ 208153 h 322580"/>
              <a:gd name="connsiteX151" fmla="*/ 1272159 w 1680591"/>
              <a:gd name="connsiteY151" fmla="*/ 214122 h 322580"/>
              <a:gd name="connsiteX152" fmla="*/ 1280540 w 1680591"/>
              <a:gd name="connsiteY152" fmla="*/ 217678 h 322580"/>
              <a:gd name="connsiteX153" fmla="*/ 1289050 w 1680591"/>
              <a:gd name="connsiteY153" fmla="*/ 222377 h 322580"/>
              <a:gd name="connsiteX154" fmla="*/ 1297559 w 1680591"/>
              <a:gd name="connsiteY154" fmla="*/ 225933 h 322580"/>
              <a:gd name="connsiteX155" fmla="*/ 1305940 w 1680591"/>
              <a:gd name="connsiteY155" fmla="*/ 230759 h 322580"/>
              <a:gd name="connsiteX156" fmla="*/ 1314450 w 1680591"/>
              <a:gd name="connsiteY156" fmla="*/ 235458 h 322580"/>
              <a:gd name="connsiteX157" fmla="*/ 1322959 w 1680591"/>
              <a:gd name="connsiteY157" fmla="*/ 237871 h 322580"/>
              <a:gd name="connsiteX158" fmla="*/ 1331340 w 1680591"/>
              <a:gd name="connsiteY158" fmla="*/ 242569 h 322580"/>
              <a:gd name="connsiteX159" fmla="*/ 1339850 w 1680591"/>
              <a:gd name="connsiteY159" fmla="*/ 246125 h 322580"/>
              <a:gd name="connsiteX160" fmla="*/ 1348359 w 1680591"/>
              <a:gd name="connsiteY160" fmla="*/ 249681 h 322580"/>
              <a:gd name="connsiteX161" fmla="*/ 1356740 w 1680591"/>
              <a:gd name="connsiteY161" fmla="*/ 253365 h 322580"/>
              <a:gd name="connsiteX162" fmla="*/ 1365250 w 1680591"/>
              <a:gd name="connsiteY162" fmla="*/ 256921 h 322580"/>
              <a:gd name="connsiteX163" fmla="*/ 1373759 w 1680591"/>
              <a:gd name="connsiteY163" fmla="*/ 259206 h 322580"/>
              <a:gd name="connsiteX164" fmla="*/ 1382140 w 1680591"/>
              <a:gd name="connsiteY164" fmla="*/ 262763 h 322580"/>
              <a:gd name="connsiteX165" fmla="*/ 1390650 w 1680591"/>
              <a:gd name="connsiteY165" fmla="*/ 266319 h 322580"/>
              <a:gd name="connsiteX166" fmla="*/ 1399159 w 1680591"/>
              <a:gd name="connsiteY166" fmla="*/ 268731 h 322580"/>
              <a:gd name="connsiteX167" fmla="*/ 1407540 w 1680591"/>
              <a:gd name="connsiteY167" fmla="*/ 271144 h 322580"/>
              <a:gd name="connsiteX168" fmla="*/ 1416050 w 1680591"/>
              <a:gd name="connsiteY168" fmla="*/ 274700 h 322580"/>
              <a:gd name="connsiteX169" fmla="*/ 1424559 w 1680591"/>
              <a:gd name="connsiteY169" fmla="*/ 277113 h 322580"/>
              <a:gd name="connsiteX170" fmla="*/ 1432940 w 1680591"/>
              <a:gd name="connsiteY170" fmla="*/ 279400 h 322580"/>
              <a:gd name="connsiteX171" fmla="*/ 1441450 w 1680591"/>
              <a:gd name="connsiteY171" fmla="*/ 281813 h 322580"/>
              <a:gd name="connsiteX172" fmla="*/ 1449959 w 1680591"/>
              <a:gd name="connsiteY172" fmla="*/ 284225 h 322580"/>
              <a:gd name="connsiteX173" fmla="*/ 1458340 w 1680591"/>
              <a:gd name="connsiteY173" fmla="*/ 286512 h 322580"/>
              <a:gd name="connsiteX174" fmla="*/ 1466850 w 1680591"/>
              <a:gd name="connsiteY174" fmla="*/ 288925 h 322580"/>
              <a:gd name="connsiteX175" fmla="*/ 1471040 w 1680591"/>
              <a:gd name="connsiteY175" fmla="*/ 290068 h 322580"/>
              <a:gd name="connsiteX176" fmla="*/ 1479550 w 1680591"/>
              <a:gd name="connsiteY176" fmla="*/ 292481 h 322580"/>
              <a:gd name="connsiteX177" fmla="*/ 1488059 w 1680591"/>
              <a:gd name="connsiteY177" fmla="*/ 293624 h 322580"/>
              <a:gd name="connsiteX178" fmla="*/ 1496440 w 1680591"/>
              <a:gd name="connsiteY178" fmla="*/ 296037 h 322580"/>
              <a:gd name="connsiteX179" fmla="*/ 1504950 w 1680591"/>
              <a:gd name="connsiteY179" fmla="*/ 297306 h 322580"/>
              <a:gd name="connsiteX180" fmla="*/ 1513459 w 1680591"/>
              <a:gd name="connsiteY180" fmla="*/ 299593 h 322580"/>
              <a:gd name="connsiteX181" fmla="*/ 1521840 w 1680591"/>
              <a:gd name="connsiteY181" fmla="*/ 300863 h 322580"/>
              <a:gd name="connsiteX182" fmla="*/ 1530350 w 1680591"/>
              <a:gd name="connsiteY182" fmla="*/ 302006 h 322580"/>
              <a:gd name="connsiteX183" fmla="*/ 1538859 w 1680591"/>
              <a:gd name="connsiteY183" fmla="*/ 303149 h 322580"/>
              <a:gd name="connsiteX184" fmla="*/ 1547240 w 1680591"/>
              <a:gd name="connsiteY184" fmla="*/ 304419 h 322580"/>
              <a:gd name="connsiteX185" fmla="*/ 1555750 w 1680591"/>
              <a:gd name="connsiteY185" fmla="*/ 305562 h 322580"/>
              <a:gd name="connsiteX186" fmla="*/ 1564259 w 1680591"/>
              <a:gd name="connsiteY186" fmla="*/ 306705 h 322580"/>
              <a:gd name="connsiteX187" fmla="*/ 1572640 w 1680591"/>
              <a:gd name="connsiteY187" fmla="*/ 307975 h 322580"/>
              <a:gd name="connsiteX188" fmla="*/ 1581150 w 1680591"/>
              <a:gd name="connsiteY188" fmla="*/ 309118 h 322580"/>
              <a:gd name="connsiteX189" fmla="*/ 1589659 w 1680591"/>
              <a:gd name="connsiteY189" fmla="*/ 310261 h 322580"/>
              <a:gd name="connsiteX190" fmla="*/ 1598040 w 1680591"/>
              <a:gd name="connsiteY190" fmla="*/ 311531 h 322580"/>
              <a:gd name="connsiteX191" fmla="*/ 1606550 w 1680591"/>
              <a:gd name="connsiteY191" fmla="*/ 311531 h 322580"/>
              <a:gd name="connsiteX192" fmla="*/ 1615059 w 1680591"/>
              <a:gd name="connsiteY192" fmla="*/ 311531 h 322580"/>
              <a:gd name="connsiteX193" fmla="*/ 1623440 w 1680591"/>
              <a:gd name="connsiteY193" fmla="*/ 312674 h 322580"/>
              <a:gd name="connsiteX194" fmla="*/ 1631950 w 1680591"/>
              <a:gd name="connsiteY194" fmla="*/ 313816 h 322580"/>
              <a:gd name="connsiteX195" fmla="*/ 1640459 w 1680591"/>
              <a:gd name="connsiteY195" fmla="*/ 313816 h 322580"/>
              <a:gd name="connsiteX196" fmla="*/ 1648840 w 1680591"/>
              <a:gd name="connsiteY196" fmla="*/ 315087 h 322580"/>
              <a:gd name="connsiteX197" fmla="*/ 1657350 w 1680591"/>
              <a:gd name="connsiteY197" fmla="*/ 315087 h 322580"/>
              <a:gd name="connsiteX198" fmla="*/ 1665859 w 1680591"/>
              <a:gd name="connsiteY198" fmla="*/ 316230 h 322580"/>
              <a:gd name="connsiteX199" fmla="*/ 1674240 w 1680591"/>
              <a:gd name="connsiteY199" fmla="*/ 316230 h 322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  <a:cxn ang="147">
                <a:pos x="connsiteX147" y="connsiteY147"/>
              </a:cxn>
              <a:cxn ang="148">
                <a:pos x="connsiteX148" y="connsiteY148"/>
              </a:cxn>
              <a:cxn ang="149">
                <a:pos x="connsiteX149" y="connsiteY149"/>
              </a:cxn>
              <a:cxn ang="150">
                <a:pos x="connsiteX150" y="connsiteY150"/>
              </a:cxn>
              <a:cxn ang="151">
                <a:pos x="connsiteX151" y="connsiteY151"/>
              </a:cxn>
              <a:cxn ang="152">
                <a:pos x="connsiteX152" y="connsiteY152"/>
              </a:cxn>
              <a:cxn ang="153">
                <a:pos x="connsiteX153" y="connsiteY153"/>
              </a:cxn>
              <a:cxn ang="154">
                <a:pos x="connsiteX154" y="connsiteY154"/>
              </a:cxn>
              <a:cxn ang="155">
                <a:pos x="connsiteX155" y="connsiteY155"/>
              </a:cxn>
              <a:cxn ang="156">
                <a:pos x="connsiteX156" y="connsiteY156"/>
              </a:cxn>
              <a:cxn ang="157">
                <a:pos x="connsiteX157" y="connsiteY157"/>
              </a:cxn>
              <a:cxn ang="158">
                <a:pos x="connsiteX158" y="connsiteY158"/>
              </a:cxn>
              <a:cxn ang="159">
                <a:pos x="connsiteX159" y="connsiteY159"/>
              </a:cxn>
              <a:cxn ang="160">
                <a:pos x="connsiteX160" y="connsiteY160"/>
              </a:cxn>
              <a:cxn ang="161">
                <a:pos x="connsiteX161" y="connsiteY161"/>
              </a:cxn>
              <a:cxn ang="162">
                <a:pos x="connsiteX162" y="connsiteY162"/>
              </a:cxn>
              <a:cxn ang="163">
                <a:pos x="connsiteX163" y="connsiteY163"/>
              </a:cxn>
              <a:cxn ang="164">
                <a:pos x="connsiteX164" y="connsiteY164"/>
              </a:cxn>
              <a:cxn ang="165">
                <a:pos x="connsiteX165" y="connsiteY165"/>
              </a:cxn>
              <a:cxn ang="166">
                <a:pos x="connsiteX166" y="connsiteY166"/>
              </a:cxn>
              <a:cxn ang="167">
                <a:pos x="connsiteX167" y="connsiteY167"/>
              </a:cxn>
              <a:cxn ang="168">
                <a:pos x="connsiteX168" y="connsiteY168"/>
              </a:cxn>
              <a:cxn ang="169">
                <a:pos x="connsiteX169" y="connsiteY169"/>
              </a:cxn>
              <a:cxn ang="170">
                <a:pos x="connsiteX170" y="connsiteY170"/>
              </a:cxn>
              <a:cxn ang="171">
                <a:pos x="connsiteX171" y="connsiteY171"/>
              </a:cxn>
              <a:cxn ang="172">
                <a:pos x="connsiteX172" y="connsiteY172"/>
              </a:cxn>
              <a:cxn ang="173">
                <a:pos x="connsiteX173" y="connsiteY173"/>
              </a:cxn>
              <a:cxn ang="174">
                <a:pos x="connsiteX174" y="connsiteY174"/>
              </a:cxn>
              <a:cxn ang="175">
                <a:pos x="connsiteX175" y="connsiteY175"/>
              </a:cxn>
              <a:cxn ang="176">
                <a:pos x="connsiteX176" y="connsiteY176"/>
              </a:cxn>
              <a:cxn ang="177">
                <a:pos x="connsiteX177" y="connsiteY177"/>
              </a:cxn>
              <a:cxn ang="178">
                <a:pos x="connsiteX178" y="connsiteY178"/>
              </a:cxn>
              <a:cxn ang="179">
                <a:pos x="connsiteX179" y="connsiteY179"/>
              </a:cxn>
              <a:cxn ang="180">
                <a:pos x="connsiteX180" y="connsiteY180"/>
              </a:cxn>
              <a:cxn ang="181">
                <a:pos x="connsiteX181" y="connsiteY181"/>
              </a:cxn>
              <a:cxn ang="182">
                <a:pos x="connsiteX182" y="connsiteY182"/>
              </a:cxn>
              <a:cxn ang="183">
                <a:pos x="connsiteX183" y="connsiteY183"/>
              </a:cxn>
              <a:cxn ang="184">
                <a:pos x="connsiteX184" y="connsiteY184"/>
              </a:cxn>
              <a:cxn ang="185">
                <a:pos x="connsiteX185" y="connsiteY185"/>
              </a:cxn>
              <a:cxn ang="186">
                <a:pos x="connsiteX186" y="connsiteY186"/>
              </a:cxn>
              <a:cxn ang="187">
                <a:pos x="connsiteX187" y="connsiteY187"/>
              </a:cxn>
              <a:cxn ang="188">
                <a:pos x="connsiteX188" y="connsiteY188"/>
              </a:cxn>
              <a:cxn ang="189">
                <a:pos x="connsiteX189" y="connsiteY189"/>
              </a:cxn>
              <a:cxn ang="190">
                <a:pos x="connsiteX190" y="connsiteY190"/>
              </a:cxn>
              <a:cxn ang="191">
                <a:pos x="connsiteX191" y="connsiteY191"/>
              </a:cxn>
              <a:cxn ang="192">
                <a:pos x="connsiteX192" y="connsiteY192"/>
              </a:cxn>
              <a:cxn ang="193">
                <a:pos x="connsiteX193" y="connsiteY193"/>
              </a:cxn>
              <a:cxn ang="194">
                <a:pos x="connsiteX194" y="connsiteY194"/>
              </a:cxn>
              <a:cxn ang="195">
                <a:pos x="connsiteX195" y="connsiteY195"/>
              </a:cxn>
              <a:cxn ang="196">
                <a:pos x="connsiteX196" y="connsiteY196"/>
              </a:cxn>
              <a:cxn ang="197">
                <a:pos x="connsiteX197" y="connsiteY197"/>
              </a:cxn>
              <a:cxn ang="198">
                <a:pos x="connsiteX198" y="connsiteY198"/>
              </a:cxn>
              <a:cxn ang="199">
                <a:pos x="connsiteX199" y="connsiteY199"/>
              </a:cxn>
            </a:cxnLst>
            <a:rect l="l" t="t" r="r" b="b"/>
            <a:pathLst>
              <a:path w="1680591" h="322580">
                <a:moveTo>
                  <a:pt x="6350" y="316230"/>
                </a:moveTo>
                <a:lnTo>
                  <a:pt x="14859" y="316230"/>
                </a:lnTo>
                <a:lnTo>
                  <a:pt x="23240" y="315087"/>
                </a:lnTo>
                <a:lnTo>
                  <a:pt x="31750" y="315087"/>
                </a:lnTo>
                <a:lnTo>
                  <a:pt x="40259" y="313816"/>
                </a:lnTo>
                <a:lnTo>
                  <a:pt x="48640" y="313816"/>
                </a:lnTo>
                <a:lnTo>
                  <a:pt x="57150" y="312674"/>
                </a:lnTo>
                <a:lnTo>
                  <a:pt x="65659" y="311531"/>
                </a:lnTo>
                <a:lnTo>
                  <a:pt x="74040" y="311531"/>
                </a:lnTo>
                <a:lnTo>
                  <a:pt x="82550" y="311531"/>
                </a:lnTo>
                <a:lnTo>
                  <a:pt x="91059" y="310261"/>
                </a:lnTo>
                <a:lnTo>
                  <a:pt x="99440" y="309118"/>
                </a:lnTo>
                <a:lnTo>
                  <a:pt x="107950" y="307975"/>
                </a:lnTo>
                <a:lnTo>
                  <a:pt x="116459" y="306705"/>
                </a:lnTo>
                <a:lnTo>
                  <a:pt x="124840" y="305562"/>
                </a:lnTo>
                <a:lnTo>
                  <a:pt x="133350" y="304419"/>
                </a:lnTo>
                <a:lnTo>
                  <a:pt x="141859" y="303149"/>
                </a:lnTo>
                <a:lnTo>
                  <a:pt x="150240" y="302006"/>
                </a:lnTo>
                <a:lnTo>
                  <a:pt x="158750" y="300863"/>
                </a:lnTo>
                <a:lnTo>
                  <a:pt x="167259" y="299593"/>
                </a:lnTo>
                <a:lnTo>
                  <a:pt x="175640" y="297306"/>
                </a:lnTo>
                <a:lnTo>
                  <a:pt x="184150" y="296037"/>
                </a:lnTo>
                <a:lnTo>
                  <a:pt x="192659" y="293624"/>
                </a:lnTo>
                <a:lnTo>
                  <a:pt x="201040" y="292481"/>
                </a:lnTo>
                <a:lnTo>
                  <a:pt x="209550" y="290068"/>
                </a:lnTo>
                <a:lnTo>
                  <a:pt x="213740" y="288925"/>
                </a:lnTo>
                <a:lnTo>
                  <a:pt x="222250" y="286512"/>
                </a:lnTo>
                <a:lnTo>
                  <a:pt x="230759" y="284225"/>
                </a:lnTo>
                <a:lnTo>
                  <a:pt x="239140" y="281813"/>
                </a:lnTo>
                <a:lnTo>
                  <a:pt x="247650" y="279400"/>
                </a:lnTo>
                <a:lnTo>
                  <a:pt x="256159" y="277113"/>
                </a:lnTo>
                <a:lnTo>
                  <a:pt x="264540" y="274700"/>
                </a:lnTo>
                <a:lnTo>
                  <a:pt x="273050" y="271144"/>
                </a:lnTo>
                <a:lnTo>
                  <a:pt x="281559" y="268731"/>
                </a:lnTo>
                <a:lnTo>
                  <a:pt x="289940" y="266319"/>
                </a:lnTo>
                <a:lnTo>
                  <a:pt x="298450" y="262763"/>
                </a:lnTo>
                <a:lnTo>
                  <a:pt x="306959" y="259206"/>
                </a:lnTo>
                <a:lnTo>
                  <a:pt x="315340" y="256921"/>
                </a:lnTo>
                <a:lnTo>
                  <a:pt x="323850" y="253365"/>
                </a:lnTo>
                <a:lnTo>
                  <a:pt x="332359" y="249681"/>
                </a:lnTo>
                <a:lnTo>
                  <a:pt x="340740" y="246125"/>
                </a:lnTo>
                <a:lnTo>
                  <a:pt x="349250" y="242569"/>
                </a:lnTo>
                <a:lnTo>
                  <a:pt x="357759" y="237871"/>
                </a:lnTo>
                <a:lnTo>
                  <a:pt x="366140" y="235458"/>
                </a:lnTo>
                <a:lnTo>
                  <a:pt x="374650" y="230759"/>
                </a:lnTo>
                <a:lnTo>
                  <a:pt x="383159" y="225933"/>
                </a:lnTo>
                <a:lnTo>
                  <a:pt x="391540" y="222377"/>
                </a:lnTo>
                <a:lnTo>
                  <a:pt x="400050" y="217678"/>
                </a:lnTo>
                <a:lnTo>
                  <a:pt x="408559" y="214122"/>
                </a:lnTo>
                <a:lnTo>
                  <a:pt x="416940" y="208153"/>
                </a:lnTo>
                <a:lnTo>
                  <a:pt x="425450" y="204597"/>
                </a:lnTo>
                <a:lnTo>
                  <a:pt x="433959" y="199897"/>
                </a:lnTo>
                <a:lnTo>
                  <a:pt x="442340" y="193928"/>
                </a:lnTo>
                <a:lnTo>
                  <a:pt x="450850" y="189230"/>
                </a:lnTo>
                <a:lnTo>
                  <a:pt x="459359" y="184403"/>
                </a:lnTo>
                <a:lnTo>
                  <a:pt x="467740" y="179705"/>
                </a:lnTo>
                <a:lnTo>
                  <a:pt x="476250" y="173736"/>
                </a:lnTo>
                <a:lnTo>
                  <a:pt x="484759" y="169037"/>
                </a:lnTo>
                <a:lnTo>
                  <a:pt x="493140" y="164211"/>
                </a:lnTo>
                <a:lnTo>
                  <a:pt x="501650" y="159512"/>
                </a:lnTo>
                <a:lnTo>
                  <a:pt x="510159" y="153543"/>
                </a:lnTo>
                <a:lnTo>
                  <a:pt x="518540" y="148844"/>
                </a:lnTo>
                <a:lnTo>
                  <a:pt x="527050" y="142875"/>
                </a:lnTo>
                <a:lnTo>
                  <a:pt x="535559" y="136906"/>
                </a:lnTo>
                <a:lnTo>
                  <a:pt x="543940" y="130937"/>
                </a:lnTo>
                <a:lnTo>
                  <a:pt x="552450" y="126238"/>
                </a:lnTo>
                <a:lnTo>
                  <a:pt x="560959" y="120269"/>
                </a:lnTo>
                <a:lnTo>
                  <a:pt x="569340" y="115569"/>
                </a:lnTo>
                <a:lnTo>
                  <a:pt x="577850" y="109600"/>
                </a:lnTo>
                <a:lnTo>
                  <a:pt x="586359" y="104902"/>
                </a:lnTo>
                <a:lnTo>
                  <a:pt x="594740" y="98933"/>
                </a:lnTo>
                <a:lnTo>
                  <a:pt x="603250" y="94106"/>
                </a:lnTo>
                <a:lnTo>
                  <a:pt x="611759" y="88265"/>
                </a:lnTo>
                <a:lnTo>
                  <a:pt x="620140" y="84709"/>
                </a:lnTo>
                <a:lnTo>
                  <a:pt x="628650" y="78740"/>
                </a:lnTo>
                <a:lnTo>
                  <a:pt x="632840" y="74041"/>
                </a:lnTo>
                <a:lnTo>
                  <a:pt x="641350" y="69215"/>
                </a:lnTo>
                <a:lnTo>
                  <a:pt x="649859" y="65659"/>
                </a:lnTo>
                <a:lnTo>
                  <a:pt x="658240" y="59690"/>
                </a:lnTo>
                <a:lnTo>
                  <a:pt x="666750" y="54991"/>
                </a:lnTo>
                <a:lnTo>
                  <a:pt x="675259" y="51434"/>
                </a:lnTo>
                <a:lnTo>
                  <a:pt x="683640" y="46609"/>
                </a:lnTo>
                <a:lnTo>
                  <a:pt x="692150" y="43053"/>
                </a:lnTo>
                <a:lnTo>
                  <a:pt x="700659" y="39497"/>
                </a:lnTo>
                <a:lnTo>
                  <a:pt x="709040" y="34797"/>
                </a:lnTo>
                <a:lnTo>
                  <a:pt x="717550" y="32384"/>
                </a:lnTo>
                <a:lnTo>
                  <a:pt x="726059" y="28829"/>
                </a:lnTo>
                <a:lnTo>
                  <a:pt x="734440" y="25273"/>
                </a:lnTo>
                <a:lnTo>
                  <a:pt x="742950" y="22860"/>
                </a:lnTo>
                <a:lnTo>
                  <a:pt x="751459" y="20574"/>
                </a:lnTo>
                <a:lnTo>
                  <a:pt x="759840" y="18161"/>
                </a:lnTo>
                <a:lnTo>
                  <a:pt x="768350" y="15748"/>
                </a:lnTo>
                <a:lnTo>
                  <a:pt x="776859" y="13462"/>
                </a:lnTo>
                <a:lnTo>
                  <a:pt x="785240" y="12191"/>
                </a:lnTo>
                <a:lnTo>
                  <a:pt x="793750" y="11049"/>
                </a:lnTo>
                <a:lnTo>
                  <a:pt x="802259" y="9906"/>
                </a:lnTo>
                <a:lnTo>
                  <a:pt x="810640" y="8636"/>
                </a:lnTo>
                <a:lnTo>
                  <a:pt x="819150" y="7493"/>
                </a:lnTo>
                <a:lnTo>
                  <a:pt x="827659" y="7493"/>
                </a:lnTo>
                <a:lnTo>
                  <a:pt x="836040" y="6350"/>
                </a:lnTo>
                <a:lnTo>
                  <a:pt x="844550" y="6350"/>
                </a:lnTo>
                <a:lnTo>
                  <a:pt x="853059" y="7493"/>
                </a:lnTo>
                <a:lnTo>
                  <a:pt x="861440" y="7493"/>
                </a:lnTo>
                <a:lnTo>
                  <a:pt x="869950" y="8636"/>
                </a:lnTo>
                <a:lnTo>
                  <a:pt x="878459" y="9906"/>
                </a:lnTo>
                <a:lnTo>
                  <a:pt x="886840" y="11049"/>
                </a:lnTo>
                <a:lnTo>
                  <a:pt x="895350" y="12191"/>
                </a:lnTo>
                <a:lnTo>
                  <a:pt x="903859" y="13462"/>
                </a:lnTo>
                <a:lnTo>
                  <a:pt x="912240" y="15748"/>
                </a:lnTo>
                <a:lnTo>
                  <a:pt x="920750" y="18161"/>
                </a:lnTo>
                <a:lnTo>
                  <a:pt x="929259" y="20574"/>
                </a:lnTo>
                <a:lnTo>
                  <a:pt x="937640" y="22860"/>
                </a:lnTo>
                <a:lnTo>
                  <a:pt x="946150" y="25273"/>
                </a:lnTo>
                <a:lnTo>
                  <a:pt x="954659" y="28829"/>
                </a:lnTo>
                <a:lnTo>
                  <a:pt x="963040" y="32384"/>
                </a:lnTo>
                <a:lnTo>
                  <a:pt x="971550" y="34797"/>
                </a:lnTo>
                <a:lnTo>
                  <a:pt x="980059" y="39497"/>
                </a:lnTo>
                <a:lnTo>
                  <a:pt x="988440" y="43053"/>
                </a:lnTo>
                <a:lnTo>
                  <a:pt x="996950" y="46609"/>
                </a:lnTo>
                <a:lnTo>
                  <a:pt x="1005459" y="51434"/>
                </a:lnTo>
                <a:lnTo>
                  <a:pt x="1013840" y="54991"/>
                </a:lnTo>
                <a:lnTo>
                  <a:pt x="1022350" y="59690"/>
                </a:lnTo>
                <a:lnTo>
                  <a:pt x="1030859" y="65659"/>
                </a:lnTo>
                <a:lnTo>
                  <a:pt x="1039240" y="69215"/>
                </a:lnTo>
                <a:lnTo>
                  <a:pt x="1047750" y="74041"/>
                </a:lnTo>
                <a:lnTo>
                  <a:pt x="1051940" y="78740"/>
                </a:lnTo>
                <a:lnTo>
                  <a:pt x="1060450" y="84709"/>
                </a:lnTo>
                <a:lnTo>
                  <a:pt x="1068959" y="88265"/>
                </a:lnTo>
                <a:lnTo>
                  <a:pt x="1077340" y="94106"/>
                </a:lnTo>
                <a:lnTo>
                  <a:pt x="1085850" y="98933"/>
                </a:lnTo>
                <a:lnTo>
                  <a:pt x="1094359" y="104902"/>
                </a:lnTo>
                <a:lnTo>
                  <a:pt x="1102740" y="109600"/>
                </a:lnTo>
                <a:lnTo>
                  <a:pt x="1111250" y="115569"/>
                </a:lnTo>
                <a:lnTo>
                  <a:pt x="1119759" y="120269"/>
                </a:lnTo>
                <a:lnTo>
                  <a:pt x="1128140" y="126238"/>
                </a:lnTo>
                <a:lnTo>
                  <a:pt x="1136650" y="130937"/>
                </a:lnTo>
                <a:lnTo>
                  <a:pt x="1145159" y="136906"/>
                </a:lnTo>
                <a:lnTo>
                  <a:pt x="1153540" y="142875"/>
                </a:lnTo>
                <a:lnTo>
                  <a:pt x="1162050" y="148844"/>
                </a:lnTo>
                <a:lnTo>
                  <a:pt x="1170559" y="153543"/>
                </a:lnTo>
                <a:lnTo>
                  <a:pt x="1178940" y="159512"/>
                </a:lnTo>
                <a:lnTo>
                  <a:pt x="1187450" y="164211"/>
                </a:lnTo>
                <a:lnTo>
                  <a:pt x="1195959" y="169037"/>
                </a:lnTo>
                <a:lnTo>
                  <a:pt x="1204340" y="173736"/>
                </a:lnTo>
                <a:lnTo>
                  <a:pt x="1212850" y="179705"/>
                </a:lnTo>
                <a:lnTo>
                  <a:pt x="1221359" y="184403"/>
                </a:lnTo>
                <a:lnTo>
                  <a:pt x="1229740" y="189230"/>
                </a:lnTo>
                <a:lnTo>
                  <a:pt x="1238250" y="193928"/>
                </a:lnTo>
                <a:lnTo>
                  <a:pt x="1246759" y="199897"/>
                </a:lnTo>
                <a:lnTo>
                  <a:pt x="1255140" y="204597"/>
                </a:lnTo>
                <a:lnTo>
                  <a:pt x="1263650" y="208153"/>
                </a:lnTo>
                <a:lnTo>
                  <a:pt x="1272159" y="214122"/>
                </a:lnTo>
                <a:lnTo>
                  <a:pt x="1280540" y="217678"/>
                </a:lnTo>
                <a:lnTo>
                  <a:pt x="1289050" y="222377"/>
                </a:lnTo>
                <a:lnTo>
                  <a:pt x="1297559" y="225933"/>
                </a:lnTo>
                <a:lnTo>
                  <a:pt x="1305940" y="230759"/>
                </a:lnTo>
                <a:lnTo>
                  <a:pt x="1314450" y="235458"/>
                </a:lnTo>
                <a:lnTo>
                  <a:pt x="1322959" y="237871"/>
                </a:lnTo>
                <a:lnTo>
                  <a:pt x="1331340" y="242569"/>
                </a:lnTo>
                <a:lnTo>
                  <a:pt x="1339850" y="246125"/>
                </a:lnTo>
                <a:lnTo>
                  <a:pt x="1348359" y="249681"/>
                </a:lnTo>
                <a:lnTo>
                  <a:pt x="1356740" y="253365"/>
                </a:lnTo>
                <a:lnTo>
                  <a:pt x="1365250" y="256921"/>
                </a:lnTo>
                <a:lnTo>
                  <a:pt x="1373759" y="259206"/>
                </a:lnTo>
                <a:lnTo>
                  <a:pt x="1382140" y="262763"/>
                </a:lnTo>
                <a:lnTo>
                  <a:pt x="1390650" y="266319"/>
                </a:lnTo>
                <a:lnTo>
                  <a:pt x="1399159" y="268731"/>
                </a:lnTo>
                <a:lnTo>
                  <a:pt x="1407540" y="271144"/>
                </a:lnTo>
                <a:lnTo>
                  <a:pt x="1416050" y="274700"/>
                </a:lnTo>
                <a:lnTo>
                  <a:pt x="1424559" y="277113"/>
                </a:lnTo>
                <a:lnTo>
                  <a:pt x="1432940" y="279400"/>
                </a:lnTo>
                <a:lnTo>
                  <a:pt x="1441450" y="281813"/>
                </a:lnTo>
                <a:lnTo>
                  <a:pt x="1449959" y="284225"/>
                </a:lnTo>
                <a:lnTo>
                  <a:pt x="1458340" y="286512"/>
                </a:lnTo>
                <a:lnTo>
                  <a:pt x="1466850" y="288925"/>
                </a:lnTo>
                <a:lnTo>
                  <a:pt x="1471040" y="290068"/>
                </a:lnTo>
                <a:lnTo>
                  <a:pt x="1479550" y="292481"/>
                </a:lnTo>
                <a:lnTo>
                  <a:pt x="1488059" y="293624"/>
                </a:lnTo>
                <a:lnTo>
                  <a:pt x="1496440" y="296037"/>
                </a:lnTo>
                <a:lnTo>
                  <a:pt x="1504950" y="297306"/>
                </a:lnTo>
                <a:lnTo>
                  <a:pt x="1513459" y="299593"/>
                </a:lnTo>
                <a:lnTo>
                  <a:pt x="1521840" y="300863"/>
                </a:lnTo>
                <a:lnTo>
                  <a:pt x="1530350" y="302006"/>
                </a:lnTo>
                <a:lnTo>
                  <a:pt x="1538859" y="303149"/>
                </a:lnTo>
                <a:lnTo>
                  <a:pt x="1547240" y="304419"/>
                </a:lnTo>
                <a:lnTo>
                  <a:pt x="1555750" y="305562"/>
                </a:lnTo>
                <a:lnTo>
                  <a:pt x="1564259" y="306705"/>
                </a:lnTo>
                <a:lnTo>
                  <a:pt x="1572640" y="307975"/>
                </a:lnTo>
                <a:lnTo>
                  <a:pt x="1581150" y="309118"/>
                </a:lnTo>
                <a:lnTo>
                  <a:pt x="1589659" y="310261"/>
                </a:lnTo>
                <a:lnTo>
                  <a:pt x="1598040" y="311531"/>
                </a:lnTo>
                <a:lnTo>
                  <a:pt x="1606550" y="311531"/>
                </a:lnTo>
                <a:lnTo>
                  <a:pt x="1615059" y="311531"/>
                </a:lnTo>
                <a:lnTo>
                  <a:pt x="1623440" y="312674"/>
                </a:lnTo>
                <a:lnTo>
                  <a:pt x="1631950" y="313816"/>
                </a:lnTo>
                <a:lnTo>
                  <a:pt x="1640459" y="313816"/>
                </a:lnTo>
                <a:lnTo>
                  <a:pt x="1648840" y="315087"/>
                </a:lnTo>
                <a:lnTo>
                  <a:pt x="1657350" y="315087"/>
                </a:lnTo>
                <a:lnTo>
                  <a:pt x="1665859" y="316230"/>
                </a:lnTo>
                <a:lnTo>
                  <a:pt x="1674240" y="31623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4292600"/>
            <a:ext cx="2197100" cy="17145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68700" y="4292600"/>
            <a:ext cx="2197100" cy="17145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89700" y="2247900"/>
            <a:ext cx="2044700" cy="16002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51600" y="4292600"/>
            <a:ext cx="2184400" cy="1714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12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13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46100" y="482600"/>
            <a:ext cx="6565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Laplacian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~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Difference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Gaussian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654300" y="1612900"/>
            <a:ext cx="114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588000" y="1676400"/>
            <a:ext cx="203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798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225800" y="4927600"/>
            <a:ext cx="127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95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-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956300" y="4876800"/>
            <a:ext cx="2032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798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=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76300" y="2895600"/>
            <a:ext cx="55118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DoG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Difference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Gaussians</a:t>
            </a:r>
          </a:p>
          <a:p>
            <a:pPr>
              <a:lnSpc>
                <a:spcPts val="3100"/>
              </a:lnSpc>
              <a:tabLst>
                <a:tab pos="660400" algn="l"/>
              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Cheap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approximation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–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derivatives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needed.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71</a:t>
            </a:r>
          </a:p>
        </p:txBody>
      </p:sp>
    </p:spTree>
    <p:extLst>
      <p:ext uri="{BB962C8B-B14F-4D97-AF65-F5344CB8AC3E}">
        <p14:creationId xmlns:p14="http://schemas.microsoft.com/office/powerpoint/2010/main" val="3525100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!!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6544" y="1752600"/>
            <a:ext cx="8674100" cy="4343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2588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Laplacian </a:t>
            </a:r>
            <a:r>
              <a:rPr lang="zh-CN" altLang="en-US" dirty="0" smtClean="0"/>
              <a:t>图像分解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重建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4572000" cy="28010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413" y="2057400"/>
            <a:ext cx="4548164" cy="280107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28800" y="4953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分解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629400" y="4953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重建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54317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Laplacian</a:t>
            </a:r>
            <a:r>
              <a:rPr lang="zh-CN" altLang="en-US" dirty="0" smtClean="0"/>
              <a:t>图像融合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30338"/>
            <a:ext cx="4419600" cy="472897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2400" y="3325276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构造</a:t>
            </a:r>
            <a:r>
              <a:rPr lang="en-US" altLang="zh-CN" dirty="0" smtClean="0"/>
              <a:t>Laplacian</a:t>
            </a:r>
            <a:r>
              <a:rPr lang="zh-CN" altLang="en-US" dirty="0" smtClean="0"/>
              <a:t>金字塔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在金字塔的每一层进行融合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用融合后的金字塔进行重建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00200" y="6324600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https://docs.opencv.org/3.1.0/dc/dff/tutorial_py_pyramids.html</a:t>
            </a:r>
          </a:p>
        </p:txBody>
      </p:sp>
    </p:spTree>
    <p:extLst>
      <p:ext uri="{BB962C8B-B14F-4D97-AF65-F5344CB8AC3E}">
        <p14:creationId xmlns:p14="http://schemas.microsoft.com/office/powerpoint/2010/main" val="8140333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实现“尺度不变”？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448675" cy="1009650"/>
          </a:xfrm>
        </p:spPr>
        <p:txBody>
          <a:bodyPr/>
          <a:lstStyle/>
          <a:p>
            <a:r>
              <a:rPr lang="zh-CN" altLang="en-US" dirty="0" smtClean="0"/>
              <a:t>尺度相关：</a:t>
            </a:r>
            <a:r>
              <a:rPr lang="zh-CN" altLang="en-US" sz="2000" b="0" dirty="0" smtClean="0"/>
              <a:t>在某一尺度上不是特征点的位置，在其它尺度上可能是特征点</a:t>
            </a:r>
            <a:endParaRPr lang="zh-CN" altLang="en-US" sz="2000" b="0" dirty="0"/>
          </a:p>
        </p:txBody>
      </p:sp>
      <p:sp>
        <p:nvSpPr>
          <p:cNvPr id="4" name="Freeform 3"/>
          <p:cNvSpPr/>
          <p:nvPr/>
        </p:nvSpPr>
        <p:spPr>
          <a:xfrm>
            <a:off x="1449452" y="3813554"/>
            <a:ext cx="406400" cy="353569"/>
          </a:xfrm>
          <a:custGeom>
            <a:avLst/>
            <a:gdLst>
              <a:gd name="connsiteX0" fmla="*/ 12700 w 406400"/>
              <a:gd name="connsiteY0" fmla="*/ 340869 h 353569"/>
              <a:gd name="connsiteX1" fmla="*/ 33908 w 406400"/>
              <a:gd name="connsiteY1" fmla="*/ 115191 h 353569"/>
              <a:gd name="connsiteX2" fmla="*/ 107950 w 406400"/>
              <a:gd name="connsiteY2" fmla="*/ 27433 h 353569"/>
              <a:gd name="connsiteX3" fmla="*/ 245491 w 406400"/>
              <a:gd name="connsiteY3" fmla="*/ 14860 h 353569"/>
              <a:gd name="connsiteX4" fmla="*/ 393700 w 406400"/>
              <a:gd name="connsiteY4" fmla="*/ 52452 h 3535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353569">
                <a:moveTo>
                  <a:pt x="12700" y="340869"/>
                </a:moveTo>
                <a:cubicBezTo>
                  <a:pt x="15367" y="254129"/>
                  <a:pt x="18033" y="167387"/>
                  <a:pt x="33908" y="115191"/>
                </a:cubicBezTo>
                <a:cubicBezTo>
                  <a:pt x="49783" y="62866"/>
                  <a:pt x="72644" y="44070"/>
                  <a:pt x="107950" y="27433"/>
                </a:cubicBezTo>
                <a:cubicBezTo>
                  <a:pt x="143255" y="10669"/>
                  <a:pt x="197866" y="10669"/>
                  <a:pt x="245491" y="14860"/>
                </a:cubicBezTo>
                <a:cubicBezTo>
                  <a:pt x="293116" y="19051"/>
                  <a:pt x="343407" y="35688"/>
                  <a:pt x="393700" y="52452"/>
                </a:cubicBez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400303" y="3719449"/>
            <a:ext cx="381000" cy="381000"/>
          </a:xfrm>
          <a:custGeom>
            <a:avLst/>
            <a:gdLst>
              <a:gd name="connsiteX0" fmla="*/ 0 w 381000"/>
              <a:gd name="connsiteY0" fmla="*/ 381000 h 381000"/>
              <a:gd name="connsiteX1" fmla="*/ 381000 w 381000"/>
              <a:gd name="connsiteY1" fmla="*/ 381000 h 381000"/>
              <a:gd name="connsiteX2" fmla="*/ 381000 w 381000"/>
              <a:gd name="connsiteY2" fmla="*/ 0 h 381000"/>
              <a:gd name="connsiteX3" fmla="*/ 0 w 381000"/>
              <a:gd name="connsiteY3" fmla="*/ 0 h 381000"/>
              <a:gd name="connsiteX4" fmla="*/ 0 w 381000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DDEFF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393953" y="3713099"/>
            <a:ext cx="393700" cy="393700"/>
          </a:xfrm>
          <a:custGeom>
            <a:avLst/>
            <a:gdLst>
              <a:gd name="connsiteX0" fmla="*/ 6350 w 393700"/>
              <a:gd name="connsiteY0" fmla="*/ 387350 h 393700"/>
              <a:gd name="connsiteX1" fmla="*/ 387350 w 393700"/>
              <a:gd name="connsiteY1" fmla="*/ 387350 h 393700"/>
              <a:gd name="connsiteX2" fmla="*/ 387350 w 393700"/>
              <a:gd name="connsiteY2" fmla="*/ 6350 h 393700"/>
              <a:gd name="connsiteX3" fmla="*/ 6350 w 393700"/>
              <a:gd name="connsiteY3" fmla="*/ 6350 h 393700"/>
              <a:gd name="connsiteX4" fmla="*/ 6350 w 393700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3700" h="393700">
                <a:moveTo>
                  <a:pt x="6350" y="387350"/>
                </a:moveTo>
                <a:lnTo>
                  <a:pt x="387350" y="387350"/>
                </a:lnTo>
                <a:lnTo>
                  <a:pt x="387350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738752" y="3402254"/>
            <a:ext cx="2781300" cy="2033345"/>
          </a:xfrm>
          <a:custGeom>
            <a:avLst/>
            <a:gdLst>
              <a:gd name="connsiteX0" fmla="*/ 19050 w 2781300"/>
              <a:gd name="connsiteY0" fmla="*/ 2014295 h 2033345"/>
              <a:gd name="connsiteX1" fmla="*/ 171450 w 2781300"/>
              <a:gd name="connsiteY1" fmla="*/ 642695 h 2033345"/>
              <a:gd name="connsiteX2" fmla="*/ 704850 w 2781300"/>
              <a:gd name="connsiteY2" fmla="*/ 109295 h 2033345"/>
              <a:gd name="connsiteX3" fmla="*/ 1695450 w 2781300"/>
              <a:gd name="connsiteY3" fmla="*/ 33095 h 2033345"/>
              <a:gd name="connsiteX4" fmla="*/ 2762250 w 2781300"/>
              <a:gd name="connsiteY4" fmla="*/ 261695 h 20333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81300" h="2033345">
                <a:moveTo>
                  <a:pt x="19050" y="2014295"/>
                </a:moveTo>
                <a:cubicBezTo>
                  <a:pt x="38100" y="1487245"/>
                  <a:pt x="57150" y="960195"/>
                  <a:pt x="171450" y="642695"/>
                </a:cubicBezTo>
                <a:cubicBezTo>
                  <a:pt x="285750" y="325195"/>
                  <a:pt x="450850" y="210895"/>
                  <a:pt x="704850" y="109295"/>
                </a:cubicBezTo>
                <a:cubicBezTo>
                  <a:pt x="958850" y="7695"/>
                  <a:pt x="1352550" y="7695"/>
                  <a:pt x="1695450" y="33095"/>
                </a:cubicBezTo>
                <a:cubicBezTo>
                  <a:pt x="2038350" y="58495"/>
                  <a:pt x="2400300" y="160095"/>
                  <a:pt x="2762250" y="261695"/>
                </a:cubicBez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681602" y="3968750"/>
            <a:ext cx="381000" cy="381000"/>
          </a:xfrm>
          <a:custGeom>
            <a:avLst/>
            <a:gdLst>
              <a:gd name="connsiteX0" fmla="*/ 0 w 381000"/>
              <a:gd name="connsiteY0" fmla="*/ 381000 h 381000"/>
              <a:gd name="connsiteX1" fmla="*/ 381000 w 381000"/>
              <a:gd name="connsiteY1" fmla="*/ 381000 h 381000"/>
              <a:gd name="connsiteX2" fmla="*/ 381000 w 381000"/>
              <a:gd name="connsiteY2" fmla="*/ 0 h 381000"/>
              <a:gd name="connsiteX3" fmla="*/ 0 w 381000"/>
              <a:gd name="connsiteY3" fmla="*/ 0 h 381000"/>
              <a:gd name="connsiteX4" fmla="*/ 0 w 381000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DDEFF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675252" y="3962400"/>
            <a:ext cx="393700" cy="393700"/>
          </a:xfrm>
          <a:custGeom>
            <a:avLst/>
            <a:gdLst>
              <a:gd name="connsiteX0" fmla="*/ 6350 w 393700"/>
              <a:gd name="connsiteY0" fmla="*/ 387350 h 393700"/>
              <a:gd name="connsiteX1" fmla="*/ 387350 w 393700"/>
              <a:gd name="connsiteY1" fmla="*/ 387350 h 393700"/>
              <a:gd name="connsiteX2" fmla="*/ 387350 w 393700"/>
              <a:gd name="connsiteY2" fmla="*/ 6350 h 393700"/>
              <a:gd name="connsiteX3" fmla="*/ 6350 w 393700"/>
              <a:gd name="connsiteY3" fmla="*/ 6350 h 393700"/>
              <a:gd name="connsiteX4" fmla="*/ 6350 w 393700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3700" h="393700">
                <a:moveTo>
                  <a:pt x="6350" y="387350"/>
                </a:moveTo>
                <a:lnTo>
                  <a:pt x="387350" y="387350"/>
                </a:lnTo>
                <a:lnTo>
                  <a:pt x="387350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062602" y="3435350"/>
            <a:ext cx="381000" cy="381000"/>
          </a:xfrm>
          <a:custGeom>
            <a:avLst/>
            <a:gdLst>
              <a:gd name="connsiteX0" fmla="*/ 0 w 381000"/>
              <a:gd name="connsiteY0" fmla="*/ 381000 h 381000"/>
              <a:gd name="connsiteX1" fmla="*/ 381000 w 381000"/>
              <a:gd name="connsiteY1" fmla="*/ 381000 h 381000"/>
              <a:gd name="connsiteX2" fmla="*/ 381000 w 381000"/>
              <a:gd name="connsiteY2" fmla="*/ 0 h 381000"/>
              <a:gd name="connsiteX3" fmla="*/ 0 w 381000"/>
              <a:gd name="connsiteY3" fmla="*/ 0 h 381000"/>
              <a:gd name="connsiteX4" fmla="*/ 0 w 381000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DDEFF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056252" y="3429000"/>
            <a:ext cx="393700" cy="393700"/>
          </a:xfrm>
          <a:custGeom>
            <a:avLst/>
            <a:gdLst>
              <a:gd name="connsiteX0" fmla="*/ 6350 w 393700"/>
              <a:gd name="connsiteY0" fmla="*/ 387350 h 393700"/>
              <a:gd name="connsiteX1" fmla="*/ 387350 w 393700"/>
              <a:gd name="connsiteY1" fmla="*/ 387350 h 393700"/>
              <a:gd name="connsiteX2" fmla="*/ 387350 w 393700"/>
              <a:gd name="connsiteY2" fmla="*/ 6350 h 393700"/>
              <a:gd name="connsiteX3" fmla="*/ 6350 w 393700"/>
              <a:gd name="connsiteY3" fmla="*/ 6350 h 393700"/>
              <a:gd name="connsiteX4" fmla="*/ 6350 w 393700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3700" h="393700">
                <a:moveTo>
                  <a:pt x="6350" y="387350"/>
                </a:moveTo>
                <a:lnTo>
                  <a:pt x="387350" y="387350"/>
                </a:lnTo>
                <a:lnTo>
                  <a:pt x="387350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915153" y="3220974"/>
            <a:ext cx="381000" cy="381000"/>
          </a:xfrm>
          <a:custGeom>
            <a:avLst/>
            <a:gdLst>
              <a:gd name="connsiteX0" fmla="*/ 0 w 381000"/>
              <a:gd name="connsiteY0" fmla="*/ 381000 h 381000"/>
              <a:gd name="connsiteX1" fmla="*/ 381000 w 381000"/>
              <a:gd name="connsiteY1" fmla="*/ 381000 h 381000"/>
              <a:gd name="connsiteX2" fmla="*/ 381000 w 381000"/>
              <a:gd name="connsiteY2" fmla="*/ 0 h 381000"/>
              <a:gd name="connsiteX3" fmla="*/ 0 w 381000"/>
              <a:gd name="connsiteY3" fmla="*/ 0 h 381000"/>
              <a:gd name="connsiteX4" fmla="*/ 0 w 381000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DDEFF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908803" y="3214624"/>
            <a:ext cx="393700" cy="393700"/>
          </a:xfrm>
          <a:custGeom>
            <a:avLst/>
            <a:gdLst>
              <a:gd name="connsiteX0" fmla="*/ 6350 w 393700"/>
              <a:gd name="connsiteY0" fmla="*/ 387350 h 393700"/>
              <a:gd name="connsiteX1" fmla="*/ 387350 w 393700"/>
              <a:gd name="connsiteY1" fmla="*/ 387350 h 393700"/>
              <a:gd name="connsiteX2" fmla="*/ 387350 w 393700"/>
              <a:gd name="connsiteY2" fmla="*/ 6350 h 393700"/>
              <a:gd name="connsiteX3" fmla="*/ 6350 w 393700"/>
              <a:gd name="connsiteY3" fmla="*/ 6350 h 393700"/>
              <a:gd name="connsiteX4" fmla="*/ 6350 w 393700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3700" h="393700">
                <a:moveTo>
                  <a:pt x="6350" y="387350"/>
                </a:moveTo>
                <a:lnTo>
                  <a:pt x="387350" y="387350"/>
                </a:lnTo>
                <a:lnTo>
                  <a:pt x="387350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 flipH="1">
            <a:off x="2557527" y="3505200"/>
            <a:ext cx="1689099" cy="850900"/>
            <a:chOff x="2557527" y="3505200"/>
            <a:chExt cx="1689099" cy="850900"/>
          </a:xfrm>
        </p:grpSpPr>
        <p:sp>
          <p:nvSpPr>
            <p:cNvPr id="14" name="Freeform 3"/>
            <p:cNvSpPr/>
            <p:nvPr/>
          </p:nvSpPr>
          <p:spPr>
            <a:xfrm>
              <a:off x="2825750" y="3511550"/>
              <a:ext cx="1414526" cy="838200"/>
            </a:xfrm>
            <a:custGeom>
              <a:avLst/>
              <a:gdLst>
                <a:gd name="connsiteX0" fmla="*/ 995426 w 1414526"/>
                <a:gd name="connsiteY0" fmla="*/ 0 h 838200"/>
                <a:gd name="connsiteX1" fmla="*/ 995426 w 1414526"/>
                <a:gd name="connsiteY1" fmla="*/ 209550 h 838200"/>
                <a:gd name="connsiteX2" fmla="*/ 0 w 1414526"/>
                <a:gd name="connsiteY2" fmla="*/ 209550 h 838200"/>
                <a:gd name="connsiteX3" fmla="*/ 0 w 1414526"/>
                <a:gd name="connsiteY3" fmla="*/ 628650 h 838200"/>
                <a:gd name="connsiteX4" fmla="*/ 995426 w 1414526"/>
                <a:gd name="connsiteY4" fmla="*/ 628650 h 838200"/>
                <a:gd name="connsiteX5" fmla="*/ 995426 w 1414526"/>
                <a:gd name="connsiteY5" fmla="*/ 838200 h 838200"/>
                <a:gd name="connsiteX6" fmla="*/ 1414526 w 1414526"/>
                <a:gd name="connsiteY6" fmla="*/ 419100 h 838200"/>
                <a:gd name="connsiteX7" fmla="*/ 995426 w 1414526"/>
                <a:gd name="connsiteY7" fmla="*/ 0 h 8382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1414526" h="838200">
                  <a:moveTo>
                    <a:pt x="995426" y="0"/>
                  </a:moveTo>
                  <a:lnTo>
                    <a:pt x="995426" y="209550"/>
                  </a:lnTo>
                  <a:lnTo>
                    <a:pt x="0" y="209550"/>
                  </a:lnTo>
                  <a:lnTo>
                    <a:pt x="0" y="628650"/>
                  </a:lnTo>
                  <a:lnTo>
                    <a:pt x="995426" y="628650"/>
                  </a:lnTo>
                  <a:lnTo>
                    <a:pt x="995426" y="838200"/>
                  </a:lnTo>
                  <a:lnTo>
                    <a:pt x="1414526" y="419100"/>
                  </a:lnTo>
                  <a:lnTo>
                    <a:pt x="995426" y="0"/>
                  </a:lnTo>
                </a:path>
              </a:pathLst>
            </a:custGeom>
            <a:solidFill>
              <a:srgbClr val="BBE0E3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3"/>
            <p:cNvSpPr/>
            <p:nvPr/>
          </p:nvSpPr>
          <p:spPr>
            <a:xfrm>
              <a:off x="2668652" y="3721100"/>
              <a:ext cx="104775" cy="419100"/>
            </a:xfrm>
            <a:custGeom>
              <a:avLst/>
              <a:gdLst>
                <a:gd name="connsiteX0" fmla="*/ 0 w 104775"/>
                <a:gd name="connsiteY0" fmla="*/ 419100 h 419100"/>
                <a:gd name="connsiteX1" fmla="*/ 104775 w 104775"/>
                <a:gd name="connsiteY1" fmla="*/ 419100 h 419100"/>
                <a:gd name="connsiteX2" fmla="*/ 104775 w 104775"/>
                <a:gd name="connsiteY2" fmla="*/ 0 h 419100"/>
                <a:gd name="connsiteX3" fmla="*/ 0 w 104775"/>
                <a:gd name="connsiteY3" fmla="*/ 0 h 419100"/>
                <a:gd name="connsiteX4" fmla="*/ 0 w 104775"/>
                <a:gd name="connsiteY4" fmla="*/ 419100 h 4191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04775" h="419100">
                  <a:moveTo>
                    <a:pt x="0" y="419100"/>
                  </a:moveTo>
                  <a:lnTo>
                    <a:pt x="104775" y="419100"/>
                  </a:lnTo>
                  <a:lnTo>
                    <a:pt x="104775" y="0"/>
                  </a:lnTo>
                  <a:lnTo>
                    <a:pt x="0" y="0"/>
                  </a:lnTo>
                  <a:lnTo>
                    <a:pt x="0" y="419100"/>
                  </a:lnTo>
                </a:path>
              </a:pathLst>
            </a:custGeom>
            <a:solidFill>
              <a:srgbClr val="BBE0E3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Freeform 3"/>
            <p:cNvSpPr/>
            <p:nvPr/>
          </p:nvSpPr>
          <p:spPr>
            <a:xfrm>
              <a:off x="2563877" y="3721100"/>
              <a:ext cx="52387" cy="419100"/>
            </a:xfrm>
            <a:custGeom>
              <a:avLst/>
              <a:gdLst>
                <a:gd name="connsiteX0" fmla="*/ 26193 w 52387"/>
                <a:gd name="connsiteY0" fmla="*/ 0 h 419100"/>
                <a:gd name="connsiteX1" fmla="*/ 26193 w 52387"/>
                <a:gd name="connsiteY1" fmla="*/ 419100 h 4191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52387" h="419100">
                  <a:moveTo>
                    <a:pt x="26193" y="0"/>
                  </a:moveTo>
                  <a:lnTo>
                    <a:pt x="26193" y="419100"/>
                  </a:lnTo>
                </a:path>
              </a:pathLst>
            </a:custGeom>
            <a:ln w="63500">
              <a:solidFill>
                <a:srgbClr val="BBE0E3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2557527" y="3505200"/>
              <a:ext cx="1689099" cy="850900"/>
              <a:chOff x="2557527" y="3505200"/>
              <a:chExt cx="1689099" cy="850900"/>
            </a:xfrm>
          </p:grpSpPr>
          <p:sp>
            <p:nvSpPr>
              <p:cNvPr id="17" name="Freeform 3"/>
              <p:cNvSpPr/>
              <p:nvPr/>
            </p:nvSpPr>
            <p:spPr>
              <a:xfrm>
                <a:off x="2819400" y="3505200"/>
                <a:ext cx="1427226" cy="850900"/>
              </a:xfrm>
              <a:custGeom>
                <a:avLst/>
                <a:gdLst>
                  <a:gd name="connsiteX0" fmla="*/ 1001776 w 1427226"/>
                  <a:gd name="connsiteY0" fmla="*/ 6350 h 850900"/>
                  <a:gd name="connsiteX1" fmla="*/ 1001776 w 1427226"/>
                  <a:gd name="connsiteY1" fmla="*/ 215900 h 850900"/>
                  <a:gd name="connsiteX2" fmla="*/ 6350 w 1427226"/>
                  <a:gd name="connsiteY2" fmla="*/ 215900 h 850900"/>
                  <a:gd name="connsiteX3" fmla="*/ 6350 w 1427226"/>
                  <a:gd name="connsiteY3" fmla="*/ 635000 h 850900"/>
                  <a:gd name="connsiteX4" fmla="*/ 1001776 w 1427226"/>
                  <a:gd name="connsiteY4" fmla="*/ 635000 h 850900"/>
                  <a:gd name="connsiteX5" fmla="*/ 1001776 w 1427226"/>
                  <a:gd name="connsiteY5" fmla="*/ 844550 h 850900"/>
                  <a:gd name="connsiteX6" fmla="*/ 1420876 w 1427226"/>
                  <a:gd name="connsiteY6" fmla="*/ 425450 h 850900"/>
                  <a:gd name="connsiteX7" fmla="*/ 1001776 w 1427226"/>
                  <a:gd name="connsiteY7" fmla="*/ 6350 h 85090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</a:cxnLst>
                <a:rect l="l" t="t" r="r" b="b"/>
                <a:pathLst>
                  <a:path w="1427226" h="850900">
                    <a:moveTo>
                      <a:pt x="1001776" y="6350"/>
                    </a:moveTo>
                    <a:lnTo>
                      <a:pt x="1001776" y="215900"/>
                    </a:lnTo>
                    <a:lnTo>
                      <a:pt x="6350" y="215900"/>
                    </a:lnTo>
                    <a:lnTo>
                      <a:pt x="6350" y="635000"/>
                    </a:lnTo>
                    <a:lnTo>
                      <a:pt x="1001776" y="635000"/>
                    </a:lnTo>
                    <a:lnTo>
                      <a:pt x="1001776" y="844550"/>
                    </a:lnTo>
                    <a:lnTo>
                      <a:pt x="1420876" y="425450"/>
                    </a:lnTo>
                    <a:lnTo>
                      <a:pt x="1001776" y="6350"/>
                    </a:lnTo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Freeform 3"/>
              <p:cNvSpPr/>
              <p:nvPr/>
            </p:nvSpPr>
            <p:spPr>
              <a:xfrm>
                <a:off x="2662302" y="3714750"/>
                <a:ext cx="117475" cy="431800"/>
              </a:xfrm>
              <a:custGeom>
                <a:avLst/>
                <a:gdLst>
                  <a:gd name="connsiteX0" fmla="*/ 6350 w 117475"/>
                  <a:gd name="connsiteY0" fmla="*/ 425450 h 431800"/>
                  <a:gd name="connsiteX1" fmla="*/ 111125 w 117475"/>
                  <a:gd name="connsiteY1" fmla="*/ 425450 h 431800"/>
                  <a:gd name="connsiteX2" fmla="*/ 111125 w 117475"/>
                  <a:gd name="connsiteY2" fmla="*/ 6350 h 431800"/>
                  <a:gd name="connsiteX3" fmla="*/ 6350 w 117475"/>
                  <a:gd name="connsiteY3" fmla="*/ 6350 h 431800"/>
                  <a:gd name="connsiteX4" fmla="*/ 6350 w 117475"/>
                  <a:gd name="connsiteY4" fmla="*/ 425450 h 43180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</a:cxnLst>
                <a:rect l="l" t="t" r="r" b="b"/>
                <a:pathLst>
                  <a:path w="117475" h="431800">
                    <a:moveTo>
                      <a:pt x="6350" y="425450"/>
                    </a:moveTo>
                    <a:lnTo>
                      <a:pt x="111125" y="425450"/>
                    </a:lnTo>
                    <a:lnTo>
                      <a:pt x="111125" y="6350"/>
                    </a:lnTo>
                    <a:lnTo>
                      <a:pt x="6350" y="6350"/>
                    </a:lnTo>
                    <a:lnTo>
                      <a:pt x="6350" y="425450"/>
                    </a:lnTo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Freeform 3"/>
              <p:cNvSpPr/>
              <p:nvPr/>
            </p:nvSpPr>
            <p:spPr>
              <a:xfrm>
                <a:off x="2557527" y="3714750"/>
                <a:ext cx="65087" cy="431800"/>
              </a:xfrm>
              <a:custGeom>
                <a:avLst/>
                <a:gdLst>
                  <a:gd name="connsiteX0" fmla="*/ 6350 w 65087"/>
                  <a:gd name="connsiteY0" fmla="*/ 425450 h 431800"/>
                  <a:gd name="connsiteX1" fmla="*/ 58737 w 65087"/>
                  <a:gd name="connsiteY1" fmla="*/ 425450 h 431800"/>
                  <a:gd name="connsiteX2" fmla="*/ 58737 w 65087"/>
                  <a:gd name="connsiteY2" fmla="*/ 6350 h 431800"/>
                  <a:gd name="connsiteX3" fmla="*/ 6350 w 65087"/>
                  <a:gd name="connsiteY3" fmla="*/ 6350 h 431800"/>
                  <a:gd name="connsiteX4" fmla="*/ 6350 w 65087"/>
                  <a:gd name="connsiteY4" fmla="*/ 425450 h 43180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</a:cxnLst>
                <a:rect l="l" t="t" r="r" b="b"/>
                <a:pathLst>
                  <a:path w="65087" h="431800">
                    <a:moveTo>
                      <a:pt x="6350" y="425450"/>
                    </a:moveTo>
                    <a:lnTo>
                      <a:pt x="58737" y="425450"/>
                    </a:lnTo>
                    <a:lnTo>
                      <a:pt x="58737" y="6350"/>
                    </a:lnTo>
                    <a:lnTo>
                      <a:pt x="6350" y="6350"/>
                    </a:lnTo>
                    <a:lnTo>
                      <a:pt x="6350" y="425450"/>
                    </a:lnTo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30623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实现“尺度不变”？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43055"/>
          <a:stretch/>
        </p:blipFill>
        <p:spPr>
          <a:xfrm>
            <a:off x="461433" y="2438400"/>
            <a:ext cx="2133600" cy="2590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43055"/>
          <a:stretch/>
        </p:blipFill>
        <p:spPr>
          <a:xfrm>
            <a:off x="2899833" y="2438400"/>
            <a:ext cx="1694329" cy="2057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r="43055"/>
          <a:stretch/>
        </p:blipFill>
        <p:spPr>
          <a:xfrm>
            <a:off x="5033434" y="2438400"/>
            <a:ext cx="1192306" cy="1447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43055"/>
          <a:stretch/>
        </p:blipFill>
        <p:spPr>
          <a:xfrm>
            <a:off x="6862233" y="2438400"/>
            <a:ext cx="685800" cy="8327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r="43055"/>
          <a:stretch/>
        </p:blipFill>
        <p:spPr>
          <a:xfrm>
            <a:off x="8160619" y="2438400"/>
            <a:ext cx="381000" cy="462643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448675" cy="552450"/>
          </a:xfrm>
        </p:spPr>
        <p:txBody>
          <a:bodyPr/>
          <a:lstStyle/>
          <a:p>
            <a:r>
              <a:rPr lang="zh-CN" altLang="en-US" dirty="0" smtClean="0"/>
              <a:t>在不同尺度同时进行检测与匹配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33206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3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4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241800" y="5499100"/>
            <a:ext cx="2540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500"/>
              </a:lnSpc>
              <a:tabLst/>
            </a:pPr>
            <a:r>
              <a:rPr lang="en-US" altLang="zh-CN" sz="371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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46100" y="508000"/>
            <a:ext cx="67056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Naïve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Approach: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Exhaustive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Search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Multi-scale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procedure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003300" y="1828800"/>
            <a:ext cx="889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282700" y="1701800"/>
            <a:ext cx="5867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Compare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descriptors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while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varying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patch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size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62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949700" y="5219700"/>
            <a:ext cx="977900" cy="160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01600" algn="l"/>
                <a:tab pos="139700" algn="l"/>
                <a:tab pos="431800" algn="l"/>
              </a:tabLst>
            </a:pPr>
            <a:r>
              <a:rPr lang="en-US" altLang="zh-CN" dirty="0" smtClean="0"/>
              <a:t>	</a:t>
            </a:r>
            <a:r>
              <a:rPr lang="en-US" altLang="zh-CN" sz="1403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Similarity</a:t>
            </a:r>
          </a:p>
          <a:p>
            <a:pPr>
              <a:lnSpc>
                <a:spcPts val="1600"/>
              </a:lnSpc>
              <a:tabLst>
                <a:tab pos="101600" algn="l"/>
                <a:tab pos="139700" algn="l"/>
                <a:tab pos="431800" algn="l"/>
              </a:tabLst>
            </a:pPr>
            <a:r>
              <a:rPr lang="en-US" altLang="zh-CN" dirty="0" smtClean="0"/>
              <a:t>		</a:t>
            </a:r>
            <a:r>
              <a:rPr lang="en-US" altLang="zh-CN" sz="1403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measure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01600" algn="l"/>
                <a:tab pos="139700" algn="l"/>
                <a:tab pos="431800" algn="l"/>
              </a:tabLst>
            </a:pPr>
            <a:r>
              <a:rPr lang="en-US" altLang="zh-CN" sz="201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1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1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1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17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1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1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1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17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1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400"/>
              </a:lnSpc>
              <a:tabLst>
                <a:tab pos="101600" algn="l"/>
                <a:tab pos="139700" algn="l"/>
                <a:tab pos="4318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213100" y="5207000"/>
            <a:ext cx="5715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sz="22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28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996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e.g.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color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34000" y="5245100"/>
            <a:ext cx="5588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2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28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50800" algn="l"/>
              </a:tabLst>
            </a:pPr>
            <a:r>
              <a:rPr lang="en-US" altLang="zh-CN" sz="996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e.g.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color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93700" y="6654800"/>
            <a:ext cx="264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Krystian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Mikolajczyk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3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4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241800" y="5499100"/>
            <a:ext cx="2540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500"/>
              </a:lnSpc>
              <a:tabLst/>
            </a:pPr>
            <a:r>
              <a:rPr lang="en-US" altLang="zh-CN" sz="371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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46100" y="508000"/>
            <a:ext cx="67056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Naïve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Approach: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Exhaustive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Search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Multi-scale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procedure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003300" y="1828800"/>
            <a:ext cx="889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282700" y="1701800"/>
            <a:ext cx="5867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Compare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descriptors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while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varying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patch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size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63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949700" y="5219700"/>
            <a:ext cx="977900" cy="160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01600" algn="l"/>
                <a:tab pos="139700" algn="l"/>
                <a:tab pos="431800" algn="l"/>
              </a:tabLst>
            </a:pPr>
            <a:r>
              <a:rPr lang="en-US" altLang="zh-CN" dirty="0" smtClean="0"/>
              <a:t>	</a:t>
            </a:r>
            <a:r>
              <a:rPr lang="en-US" altLang="zh-CN" sz="1403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Similarity</a:t>
            </a:r>
          </a:p>
          <a:p>
            <a:pPr>
              <a:lnSpc>
                <a:spcPts val="1600"/>
              </a:lnSpc>
              <a:tabLst>
                <a:tab pos="101600" algn="l"/>
                <a:tab pos="139700" algn="l"/>
                <a:tab pos="431800" algn="l"/>
              </a:tabLst>
            </a:pPr>
            <a:r>
              <a:rPr lang="en-US" altLang="zh-CN" dirty="0" smtClean="0"/>
              <a:t>		</a:t>
            </a:r>
            <a:r>
              <a:rPr lang="en-US" altLang="zh-CN" sz="1403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measure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01600" algn="l"/>
                <a:tab pos="139700" algn="l"/>
                <a:tab pos="431800" algn="l"/>
              </a:tabLst>
            </a:pPr>
            <a:r>
              <a:rPr lang="en-US" altLang="zh-CN" sz="201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1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1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1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17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1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1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1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17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1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400"/>
              </a:lnSpc>
              <a:tabLst>
                <a:tab pos="101600" algn="l"/>
                <a:tab pos="139700" algn="l"/>
                <a:tab pos="4318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213100" y="5207000"/>
            <a:ext cx="5715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sz="22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28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996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e.g.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color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34000" y="5245100"/>
            <a:ext cx="5588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2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28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50800" algn="l"/>
              </a:tabLst>
            </a:pPr>
            <a:r>
              <a:rPr lang="en-US" altLang="zh-CN" sz="996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e.g.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color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93700" y="6654800"/>
            <a:ext cx="264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Krystian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Mikolajczyk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3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4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279900" y="5486400"/>
            <a:ext cx="2540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500"/>
              </a:lnSpc>
              <a:tabLst/>
            </a:pPr>
            <a:r>
              <a:rPr lang="en-US" altLang="zh-CN" sz="372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46100" y="508000"/>
            <a:ext cx="67056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Naïve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Approach: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Exhaustive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Search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Multi-scale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procedure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003300" y="1828800"/>
            <a:ext cx="889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282700" y="1701800"/>
            <a:ext cx="5867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Compare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descriptors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while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varying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patch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size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64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949700" y="5219700"/>
            <a:ext cx="977900" cy="160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01600" algn="l"/>
                <a:tab pos="139700" algn="l"/>
                <a:tab pos="431800" algn="l"/>
              </a:tabLst>
            </a:pPr>
            <a:r>
              <a:rPr lang="en-US" altLang="zh-CN" dirty="0" smtClean="0"/>
              <a:t>	</a:t>
            </a:r>
            <a:r>
              <a:rPr lang="en-US" altLang="zh-CN" sz="1403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Similarity</a:t>
            </a:r>
          </a:p>
          <a:p>
            <a:pPr>
              <a:lnSpc>
                <a:spcPts val="1600"/>
              </a:lnSpc>
              <a:tabLst>
                <a:tab pos="101600" algn="l"/>
                <a:tab pos="139700" algn="l"/>
                <a:tab pos="431800" algn="l"/>
              </a:tabLst>
            </a:pPr>
            <a:r>
              <a:rPr lang="en-US" altLang="zh-CN" dirty="0" smtClean="0"/>
              <a:t>		</a:t>
            </a:r>
            <a:r>
              <a:rPr lang="en-US" altLang="zh-CN" sz="1403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measure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01600" algn="l"/>
                <a:tab pos="139700" algn="l"/>
                <a:tab pos="431800" algn="l"/>
              </a:tabLst>
            </a:pPr>
            <a:r>
              <a:rPr lang="en-US" altLang="zh-CN" sz="201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1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1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1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17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1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1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1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17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1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400"/>
              </a:lnSpc>
              <a:tabLst>
                <a:tab pos="101600" algn="l"/>
                <a:tab pos="139700" algn="l"/>
                <a:tab pos="4318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213100" y="5207000"/>
            <a:ext cx="5715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sz="22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28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996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e.g.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color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34000" y="5245100"/>
            <a:ext cx="5588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2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28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50800" algn="l"/>
              </a:tabLst>
            </a:pPr>
            <a:r>
              <a:rPr lang="en-US" altLang="zh-CN" sz="996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e.g.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color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93700" y="6654800"/>
            <a:ext cx="264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Krystian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Mikolajczyk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3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4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711700" y="5486400"/>
            <a:ext cx="2540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500"/>
              </a:lnSpc>
              <a:tabLst/>
            </a:pPr>
            <a:r>
              <a:rPr lang="en-US" altLang="zh-CN" sz="372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46100" y="508000"/>
            <a:ext cx="76327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Naïve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Approach: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Exhaustive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Search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Comparing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descriptors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while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varying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patch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size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003300" y="1854200"/>
            <a:ext cx="889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282700" y="1727200"/>
            <a:ext cx="43180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Computationally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inefficient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Inefficient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but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possible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matching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Prohibitive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retrieval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large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282700" y="2743200"/>
            <a:ext cx="1168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databases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03300" y="3225800"/>
            <a:ext cx="889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282700" y="3111500"/>
            <a:ext cx="3149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Prohibitive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recognition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65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381500" y="5219700"/>
            <a:ext cx="965200" cy="160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403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Similarity</a:t>
            </a:r>
          </a:p>
          <a:p>
            <a:pPr>
              <a:lnSpc>
                <a:spcPts val="1600"/>
              </a:lnSpc>
              <a:tabLst>
                <a:tab pos="25400" algn="l"/>
                <a:tab pos="63500" algn="l"/>
              </a:tabLst>
            </a:pPr>
            <a:r>
              <a:rPr lang="en-US" altLang="zh-CN" dirty="0" smtClean="0"/>
              <a:t>		</a:t>
            </a:r>
            <a:r>
              <a:rPr lang="en-US" altLang="zh-CN" sz="1403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measure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25400" algn="l"/>
                <a:tab pos="63500" algn="l"/>
              </a:tabLst>
            </a:pPr>
            <a:r>
              <a:rPr lang="en-US" altLang="zh-CN" sz="201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1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1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1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17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1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1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1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17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1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400"/>
              </a:lnSpc>
              <a:tabLst>
                <a:tab pos="25400" algn="l"/>
                <a:tab pos="63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350000" y="5245100"/>
            <a:ext cx="5969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8100" algn="l"/>
              </a:tabLst>
            </a:pPr>
            <a:r>
              <a:rPr lang="en-US" altLang="zh-CN" sz="22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28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996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e.g.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color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388100" y="3759200"/>
            <a:ext cx="5588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e.g.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color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/>
            </a:pPr>
            <a:r>
              <a:rPr lang="en-US" altLang="zh-CN" sz="996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e.g.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color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388100" y="2743200"/>
            <a:ext cx="5588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e.g.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color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213100" y="5207000"/>
            <a:ext cx="5715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sz="22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28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996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e.g.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color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93700" y="6654800"/>
            <a:ext cx="264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Krystian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Mikolajczyk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833626" y="2720975"/>
            <a:ext cx="6421373" cy="708025"/>
          </a:xfrm>
          <a:custGeom>
            <a:avLst/>
            <a:gdLst>
              <a:gd name="connsiteX0" fmla="*/ 0 w 6421373"/>
              <a:gd name="connsiteY0" fmla="*/ 708025 h 708025"/>
              <a:gd name="connsiteX1" fmla="*/ 6421373 w 6421373"/>
              <a:gd name="connsiteY1" fmla="*/ 708025 h 708025"/>
              <a:gd name="connsiteX2" fmla="*/ 6421373 w 6421373"/>
              <a:gd name="connsiteY2" fmla="*/ 0 h 708025"/>
              <a:gd name="connsiteX3" fmla="*/ 0 w 6421373"/>
              <a:gd name="connsiteY3" fmla="*/ 0 h 708025"/>
              <a:gd name="connsiteX4" fmla="*/ 0 w 6421373"/>
              <a:gd name="connsiteY4" fmla="*/ 708025 h 708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21373" h="708025">
                <a:moveTo>
                  <a:pt x="0" y="708025"/>
                </a:moveTo>
                <a:lnTo>
                  <a:pt x="6421373" y="708025"/>
                </a:lnTo>
                <a:lnTo>
                  <a:pt x="6421373" y="0"/>
                </a:lnTo>
                <a:lnTo>
                  <a:pt x="0" y="0"/>
                </a:lnTo>
                <a:lnTo>
                  <a:pt x="0" y="708025"/>
                </a:ln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526026" y="5410200"/>
            <a:ext cx="514350" cy="304800"/>
          </a:xfrm>
          <a:custGeom>
            <a:avLst/>
            <a:gdLst>
              <a:gd name="connsiteX0" fmla="*/ 361950 w 514350"/>
              <a:gd name="connsiteY0" fmla="*/ 0 h 304800"/>
              <a:gd name="connsiteX1" fmla="*/ 361950 w 514350"/>
              <a:gd name="connsiteY1" fmla="*/ 76200 h 304800"/>
              <a:gd name="connsiteX2" fmla="*/ 0 w 514350"/>
              <a:gd name="connsiteY2" fmla="*/ 76200 h 304800"/>
              <a:gd name="connsiteX3" fmla="*/ 0 w 514350"/>
              <a:gd name="connsiteY3" fmla="*/ 228600 h 304800"/>
              <a:gd name="connsiteX4" fmla="*/ 361950 w 514350"/>
              <a:gd name="connsiteY4" fmla="*/ 228600 h 304800"/>
              <a:gd name="connsiteX5" fmla="*/ 361950 w 514350"/>
              <a:gd name="connsiteY5" fmla="*/ 304800 h 304800"/>
              <a:gd name="connsiteX6" fmla="*/ 514350 w 514350"/>
              <a:gd name="connsiteY6" fmla="*/ 152400 h 304800"/>
              <a:gd name="connsiteX7" fmla="*/ 361950 w 514350"/>
              <a:gd name="connsiteY7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14350" h="304800">
                <a:moveTo>
                  <a:pt x="361950" y="0"/>
                </a:moveTo>
                <a:lnTo>
                  <a:pt x="36195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61950" y="228600"/>
                </a:lnTo>
                <a:lnTo>
                  <a:pt x="361950" y="304800"/>
                </a:lnTo>
                <a:lnTo>
                  <a:pt x="514350" y="152400"/>
                </a:lnTo>
                <a:lnTo>
                  <a:pt x="361950" y="0"/>
                </a:ln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468876" y="54864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38100">
            <a:solidFill>
              <a:srgbClr val="BBE0E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430776" y="5486400"/>
            <a:ext cx="19050" cy="152400"/>
          </a:xfrm>
          <a:custGeom>
            <a:avLst/>
            <a:gdLst>
              <a:gd name="connsiteX0" fmla="*/ 9525 w 19050"/>
              <a:gd name="connsiteY0" fmla="*/ 0 h 152400"/>
              <a:gd name="connsiteX1" fmla="*/ 9525 w 1905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50" h="152400">
                <a:moveTo>
                  <a:pt x="9525" y="0"/>
                </a:moveTo>
                <a:lnTo>
                  <a:pt x="9525" y="152400"/>
                </a:lnTo>
              </a:path>
            </a:pathLst>
          </a:custGeom>
          <a:ln w="12700">
            <a:solidFill>
              <a:srgbClr val="BBE0E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519676" y="5403850"/>
            <a:ext cx="527050" cy="317500"/>
          </a:xfrm>
          <a:custGeom>
            <a:avLst/>
            <a:gdLst>
              <a:gd name="connsiteX0" fmla="*/ 368300 w 527050"/>
              <a:gd name="connsiteY0" fmla="*/ 6350 h 317500"/>
              <a:gd name="connsiteX1" fmla="*/ 368300 w 527050"/>
              <a:gd name="connsiteY1" fmla="*/ 82550 h 317500"/>
              <a:gd name="connsiteX2" fmla="*/ 6350 w 527050"/>
              <a:gd name="connsiteY2" fmla="*/ 82550 h 317500"/>
              <a:gd name="connsiteX3" fmla="*/ 6350 w 527050"/>
              <a:gd name="connsiteY3" fmla="*/ 234950 h 317500"/>
              <a:gd name="connsiteX4" fmla="*/ 368300 w 527050"/>
              <a:gd name="connsiteY4" fmla="*/ 234950 h 317500"/>
              <a:gd name="connsiteX5" fmla="*/ 368300 w 527050"/>
              <a:gd name="connsiteY5" fmla="*/ 311150 h 317500"/>
              <a:gd name="connsiteX6" fmla="*/ 520700 w 527050"/>
              <a:gd name="connsiteY6" fmla="*/ 158750 h 317500"/>
              <a:gd name="connsiteX7" fmla="*/ 368300 w 527050"/>
              <a:gd name="connsiteY7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27050" h="317500">
                <a:moveTo>
                  <a:pt x="368300" y="6350"/>
                </a:moveTo>
                <a:lnTo>
                  <a:pt x="368300" y="82550"/>
                </a:lnTo>
                <a:lnTo>
                  <a:pt x="6350" y="82550"/>
                </a:lnTo>
                <a:lnTo>
                  <a:pt x="6350" y="234950"/>
                </a:lnTo>
                <a:lnTo>
                  <a:pt x="368300" y="234950"/>
                </a:lnTo>
                <a:lnTo>
                  <a:pt x="368300" y="311150"/>
                </a:lnTo>
                <a:lnTo>
                  <a:pt x="520700" y="158750"/>
                </a:lnTo>
                <a:lnTo>
                  <a:pt x="36830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462526" y="5480050"/>
            <a:ext cx="50800" cy="165100"/>
          </a:xfrm>
          <a:custGeom>
            <a:avLst/>
            <a:gdLst>
              <a:gd name="connsiteX0" fmla="*/ 6350 w 50800"/>
              <a:gd name="connsiteY0" fmla="*/ 158750 h 165100"/>
              <a:gd name="connsiteX1" fmla="*/ 44450 w 50800"/>
              <a:gd name="connsiteY1" fmla="*/ 158750 h 165100"/>
              <a:gd name="connsiteX2" fmla="*/ 44450 w 50800"/>
              <a:gd name="connsiteY2" fmla="*/ 6350 h 165100"/>
              <a:gd name="connsiteX3" fmla="*/ 6350 w 50800"/>
              <a:gd name="connsiteY3" fmla="*/ 6350 h 165100"/>
              <a:gd name="connsiteX4" fmla="*/ 6350 w 50800"/>
              <a:gd name="connsiteY4" fmla="*/ 1587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800" h="165100">
                <a:moveTo>
                  <a:pt x="6350" y="158750"/>
                </a:moveTo>
                <a:lnTo>
                  <a:pt x="44450" y="158750"/>
                </a:lnTo>
                <a:lnTo>
                  <a:pt x="44450" y="6350"/>
                </a:lnTo>
                <a:lnTo>
                  <a:pt x="6350" y="6350"/>
                </a:lnTo>
                <a:lnTo>
                  <a:pt x="6350" y="158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424426" y="5480050"/>
            <a:ext cx="31750" cy="165100"/>
          </a:xfrm>
          <a:custGeom>
            <a:avLst/>
            <a:gdLst>
              <a:gd name="connsiteX0" fmla="*/ 6350 w 31750"/>
              <a:gd name="connsiteY0" fmla="*/ 158750 h 165100"/>
              <a:gd name="connsiteX1" fmla="*/ 25400 w 31750"/>
              <a:gd name="connsiteY1" fmla="*/ 158750 h 165100"/>
              <a:gd name="connsiteX2" fmla="*/ 25400 w 31750"/>
              <a:gd name="connsiteY2" fmla="*/ 6350 h 165100"/>
              <a:gd name="connsiteX3" fmla="*/ 6350 w 31750"/>
              <a:gd name="connsiteY3" fmla="*/ 6350 h 165100"/>
              <a:gd name="connsiteX4" fmla="*/ 6350 w 31750"/>
              <a:gd name="connsiteY4" fmla="*/ 1587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" h="165100">
                <a:moveTo>
                  <a:pt x="6350" y="158750"/>
                </a:moveTo>
                <a:lnTo>
                  <a:pt x="25400" y="158750"/>
                </a:lnTo>
                <a:lnTo>
                  <a:pt x="25400" y="6350"/>
                </a:lnTo>
                <a:lnTo>
                  <a:pt x="6350" y="6350"/>
                </a:lnTo>
                <a:lnTo>
                  <a:pt x="6350" y="158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235075" y="5168664"/>
            <a:ext cx="2603500" cy="857485"/>
          </a:xfrm>
          <a:custGeom>
            <a:avLst/>
            <a:gdLst>
              <a:gd name="connsiteX0" fmla="*/ 6350 w 2603500"/>
              <a:gd name="connsiteY0" fmla="*/ 851135 h 857485"/>
              <a:gd name="connsiteX1" fmla="*/ 463550 w 2603500"/>
              <a:gd name="connsiteY1" fmla="*/ 12935 h 857485"/>
              <a:gd name="connsiteX2" fmla="*/ 1454150 w 2603500"/>
              <a:gd name="connsiteY2" fmla="*/ 470135 h 857485"/>
              <a:gd name="connsiteX3" fmla="*/ 2216150 w 2603500"/>
              <a:gd name="connsiteY3" fmla="*/ 698735 h 857485"/>
              <a:gd name="connsiteX4" fmla="*/ 2597150 w 2603500"/>
              <a:gd name="connsiteY4" fmla="*/ 774935 h 8574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03500" h="857485">
                <a:moveTo>
                  <a:pt x="6350" y="851135"/>
                </a:moveTo>
                <a:cubicBezTo>
                  <a:pt x="114300" y="463785"/>
                  <a:pt x="222250" y="76435"/>
                  <a:pt x="463550" y="12935"/>
                </a:cubicBezTo>
                <a:cubicBezTo>
                  <a:pt x="704850" y="-50564"/>
                  <a:pt x="1162050" y="355835"/>
                  <a:pt x="1454150" y="470135"/>
                </a:cubicBezTo>
                <a:cubicBezTo>
                  <a:pt x="1746250" y="584435"/>
                  <a:pt x="2025650" y="647935"/>
                  <a:pt x="2216150" y="698735"/>
                </a:cubicBezTo>
                <a:cubicBezTo>
                  <a:pt x="2406650" y="749535"/>
                  <a:pt x="2501900" y="762235"/>
                  <a:pt x="2597150" y="77493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937250" y="5156100"/>
            <a:ext cx="1384300" cy="854174"/>
          </a:xfrm>
          <a:custGeom>
            <a:avLst/>
            <a:gdLst>
              <a:gd name="connsiteX0" fmla="*/ 6350 w 1384300"/>
              <a:gd name="connsiteY0" fmla="*/ 847824 h 854174"/>
              <a:gd name="connsiteX1" fmla="*/ 248411 w 1384300"/>
              <a:gd name="connsiteY1" fmla="*/ 9624 h 854174"/>
              <a:gd name="connsiteX2" fmla="*/ 772794 w 1384300"/>
              <a:gd name="connsiteY2" fmla="*/ 466824 h 854174"/>
              <a:gd name="connsiteX3" fmla="*/ 1176273 w 1384300"/>
              <a:gd name="connsiteY3" fmla="*/ 695424 h 854174"/>
              <a:gd name="connsiteX4" fmla="*/ 1377950 w 1384300"/>
              <a:gd name="connsiteY4" fmla="*/ 771624 h 8541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4300" h="854174">
                <a:moveTo>
                  <a:pt x="6350" y="847824"/>
                </a:moveTo>
                <a:cubicBezTo>
                  <a:pt x="63500" y="460474"/>
                  <a:pt x="120650" y="73124"/>
                  <a:pt x="248411" y="9624"/>
                </a:cubicBezTo>
                <a:cubicBezTo>
                  <a:pt x="376173" y="-53875"/>
                  <a:pt x="618235" y="352524"/>
                  <a:pt x="772794" y="466824"/>
                </a:cubicBezTo>
                <a:cubicBezTo>
                  <a:pt x="927481" y="581124"/>
                  <a:pt x="1075435" y="644624"/>
                  <a:pt x="1176273" y="695424"/>
                </a:cubicBezTo>
                <a:cubicBezTo>
                  <a:pt x="1277111" y="746224"/>
                  <a:pt x="1327531" y="758924"/>
                  <a:pt x="1377950" y="771624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5500" y="4787900"/>
            <a:ext cx="3111500" cy="15113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40400" y="4775200"/>
            <a:ext cx="3111500" cy="1511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1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17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46100" y="508000"/>
            <a:ext cx="49276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Automatic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Scale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Selection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Solution: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003300" y="1892300"/>
            <a:ext cx="88900" cy="209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66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282700" y="1778000"/>
            <a:ext cx="7150100" cy="255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635000" algn="l"/>
              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Design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function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region,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which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“scale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invariant”</a:t>
            </a:r>
          </a:p>
          <a:p>
            <a:pPr>
              <a:lnSpc>
                <a:spcPts val="2400"/>
              </a:lnSpc>
              <a:tabLst>
                <a:tab pos="635000" algn="l"/>
              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same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corresponding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regions,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even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if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are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at</a:t>
            </a:r>
          </a:p>
          <a:p>
            <a:pPr>
              <a:lnSpc>
                <a:spcPts val="2400"/>
              </a:lnSpc>
              <a:tabLst>
                <a:tab pos="635000" algn="l"/>
              </a:tabLst>
            </a:pP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different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scales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Example: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average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intensity.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corresponding</a:t>
            </a:r>
          </a:p>
          <a:p>
            <a:pPr>
              <a:lnSpc>
                <a:spcPts val="2400"/>
              </a:lnSpc>
              <a:tabLst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regions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(even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different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sizes)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will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same.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635000" algn="l"/>
              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one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can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consider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function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</a:p>
          <a:p>
            <a:pPr>
              <a:lnSpc>
                <a:spcPts val="2400"/>
              </a:lnSpc>
              <a:tabLst>
                <a:tab pos="635000" algn="l"/>
              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region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size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(patch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width)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152900" y="5143500"/>
            <a:ext cx="990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00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scale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½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22300" y="4787900"/>
            <a:ext cx="88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628900" y="4673600"/>
            <a:ext cx="825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1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537200" y="4762500"/>
            <a:ext cx="88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620000" y="6261100"/>
            <a:ext cx="1193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Region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size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7721600" y="4737100"/>
            <a:ext cx="825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2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393700" y="6273800"/>
            <a:ext cx="35179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324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Region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size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2324100" algn="l"/>
              </a:tabLst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Kristen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Grauman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526026" y="5410200"/>
            <a:ext cx="514350" cy="304800"/>
          </a:xfrm>
          <a:custGeom>
            <a:avLst/>
            <a:gdLst>
              <a:gd name="connsiteX0" fmla="*/ 361950 w 514350"/>
              <a:gd name="connsiteY0" fmla="*/ 0 h 304800"/>
              <a:gd name="connsiteX1" fmla="*/ 361950 w 514350"/>
              <a:gd name="connsiteY1" fmla="*/ 76200 h 304800"/>
              <a:gd name="connsiteX2" fmla="*/ 0 w 514350"/>
              <a:gd name="connsiteY2" fmla="*/ 76200 h 304800"/>
              <a:gd name="connsiteX3" fmla="*/ 0 w 514350"/>
              <a:gd name="connsiteY3" fmla="*/ 228600 h 304800"/>
              <a:gd name="connsiteX4" fmla="*/ 361950 w 514350"/>
              <a:gd name="connsiteY4" fmla="*/ 228600 h 304800"/>
              <a:gd name="connsiteX5" fmla="*/ 361950 w 514350"/>
              <a:gd name="connsiteY5" fmla="*/ 304800 h 304800"/>
              <a:gd name="connsiteX6" fmla="*/ 514350 w 514350"/>
              <a:gd name="connsiteY6" fmla="*/ 152400 h 304800"/>
              <a:gd name="connsiteX7" fmla="*/ 361950 w 514350"/>
              <a:gd name="connsiteY7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14350" h="304800">
                <a:moveTo>
                  <a:pt x="361950" y="0"/>
                </a:moveTo>
                <a:lnTo>
                  <a:pt x="36195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61950" y="228600"/>
                </a:lnTo>
                <a:lnTo>
                  <a:pt x="361950" y="304800"/>
                </a:lnTo>
                <a:lnTo>
                  <a:pt x="514350" y="152400"/>
                </a:lnTo>
                <a:lnTo>
                  <a:pt x="361950" y="0"/>
                </a:ln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468876" y="54864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38100">
            <a:solidFill>
              <a:srgbClr val="BBE0E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430776" y="5486400"/>
            <a:ext cx="19050" cy="152400"/>
          </a:xfrm>
          <a:custGeom>
            <a:avLst/>
            <a:gdLst>
              <a:gd name="connsiteX0" fmla="*/ 9525 w 19050"/>
              <a:gd name="connsiteY0" fmla="*/ 0 h 152400"/>
              <a:gd name="connsiteX1" fmla="*/ 9525 w 1905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50" h="152400">
                <a:moveTo>
                  <a:pt x="9525" y="0"/>
                </a:moveTo>
                <a:lnTo>
                  <a:pt x="9525" y="152400"/>
                </a:lnTo>
              </a:path>
            </a:pathLst>
          </a:custGeom>
          <a:ln w="12700">
            <a:solidFill>
              <a:srgbClr val="BBE0E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519676" y="5403850"/>
            <a:ext cx="527050" cy="317500"/>
          </a:xfrm>
          <a:custGeom>
            <a:avLst/>
            <a:gdLst>
              <a:gd name="connsiteX0" fmla="*/ 368300 w 527050"/>
              <a:gd name="connsiteY0" fmla="*/ 6350 h 317500"/>
              <a:gd name="connsiteX1" fmla="*/ 368300 w 527050"/>
              <a:gd name="connsiteY1" fmla="*/ 82550 h 317500"/>
              <a:gd name="connsiteX2" fmla="*/ 6350 w 527050"/>
              <a:gd name="connsiteY2" fmla="*/ 82550 h 317500"/>
              <a:gd name="connsiteX3" fmla="*/ 6350 w 527050"/>
              <a:gd name="connsiteY3" fmla="*/ 234950 h 317500"/>
              <a:gd name="connsiteX4" fmla="*/ 368300 w 527050"/>
              <a:gd name="connsiteY4" fmla="*/ 234950 h 317500"/>
              <a:gd name="connsiteX5" fmla="*/ 368300 w 527050"/>
              <a:gd name="connsiteY5" fmla="*/ 311150 h 317500"/>
              <a:gd name="connsiteX6" fmla="*/ 520700 w 527050"/>
              <a:gd name="connsiteY6" fmla="*/ 158750 h 317500"/>
              <a:gd name="connsiteX7" fmla="*/ 368300 w 527050"/>
              <a:gd name="connsiteY7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27050" h="317500">
                <a:moveTo>
                  <a:pt x="368300" y="6350"/>
                </a:moveTo>
                <a:lnTo>
                  <a:pt x="368300" y="82550"/>
                </a:lnTo>
                <a:lnTo>
                  <a:pt x="6350" y="82550"/>
                </a:lnTo>
                <a:lnTo>
                  <a:pt x="6350" y="234950"/>
                </a:lnTo>
                <a:lnTo>
                  <a:pt x="368300" y="234950"/>
                </a:lnTo>
                <a:lnTo>
                  <a:pt x="368300" y="311150"/>
                </a:lnTo>
                <a:lnTo>
                  <a:pt x="520700" y="158750"/>
                </a:lnTo>
                <a:lnTo>
                  <a:pt x="36830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462526" y="5480050"/>
            <a:ext cx="50800" cy="165100"/>
          </a:xfrm>
          <a:custGeom>
            <a:avLst/>
            <a:gdLst>
              <a:gd name="connsiteX0" fmla="*/ 6350 w 50800"/>
              <a:gd name="connsiteY0" fmla="*/ 158750 h 165100"/>
              <a:gd name="connsiteX1" fmla="*/ 44450 w 50800"/>
              <a:gd name="connsiteY1" fmla="*/ 158750 h 165100"/>
              <a:gd name="connsiteX2" fmla="*/ 44450 w 50800"/>
              <a:gd name="connsiteY2" fmla="*/ 6350 h 165100"/>
              <a:gd name="connsiteX3" fmla="*/ 6350 w 50800"/>
              <a:gd name="connsiteY3" fmla="*/ 6350 h 165100"/>
              <a:gd name="connsiteX4" fmla="*/ 6350 w 50800"/>
              <a:gd name="connsiteY4" fmla="*/ 1587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800" h="165100">
                <a:moveTo>
                  <a:pt x="6350" y="158750"/>
                </a:moveTo>
                <a:lnTo>
                  <a:pt x="44450" y="158750"/>
                </a:lnTo>
                <a:lnTo>
                  <a:pt x="44450" y="6350"/>
                </a:lnTo>
                <a:lnTo>
                  <a:pt x="6350" y="6350"/>
                </a:lnTo>
                <a:lnTo>
                  <a:pt x="6350" y="158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424426" y="5480050"/>
            <a:ext cx="31750" cy="165100"/>
          </a:xfrm>
          <a:custGeom>
            <a:avLst/>
            <a:gdLst>
              <a:gd name="connsiteX0" fmla="*/ 6350 w 31750"/>
              <a:gd name="connsiteY0" fmla="*/ 158750 h 165100"/>
              <a:gd name="connsiteX1" fmla="*/ 25400 w 31750"/>
              <a:gd name="connsiteY1" fmla="*/ 158750 h 165100"/>
              <a:gd name="connsiteX2" fmla="*/ 25400 w 31750"/>
              <a:gd name="connsiteY2" fmla="*/ 6350 h 165100"/>
              <a:gd name="connsiteX3" fmla="*/ 6350 w 31750"/>
              <a:gd name="connsiteY3" fmla="*/ 6350 h 165100"/>
              <a:gd name="connsiteX4" fmla="*/ 6350 w 31750"/>
              <a:gd name="connsiteY4" fmla="*/ 1587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" h="165100">
                <a:moveTo>
                  <a:pt x="6350" y="158750"/>
                </a:moveTo>
                <a:lnTo>
                  <a:pt x="25400" y="158750"/>
                </a:lnTo>
                <a:lnTo>
                  <a:pt x="25400" y="6350"/>
                </a:lnTo>
                <a:lnTo>
                  <a:pt x="6350" y="6350"/>
                </a:lnTo>
                <a:lnTo>
                  <a:pt x="6350" y="158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235075" y="5168664"/>
            <a:ext cx="2603500" cy="857485"/>
          </a:xfrm>
          <a:custGeom>
            <a:avLst/>
            <a:gdLst>
              <a:gd name="connsiteX0" fmla="*/ 6350 w 2603500"/>
              <a:gd name="connsiteY0" fmla="*/ 851135 h 857485"/>
              <a:gd name="connsiteX1" fmla="*/ 463550 w 2603500"/>
              <a:gd name="connsiteY1" fmla="*/ 12935 h 857485"/>
              <a:gd name="connsiteX2" fmla="*/ 1454150 w 2603500"/>
              <a:gd name="connsiteY2" fmla="*/ 470135 h 857485"/>
              <a:gd name="connsiteX3" fmla="*/ 2216150 w 2603500"/>
              <a:gd name="connsiteY3" fmla="*/ 698735 h 857485"/>
              <a:gd name="connsiteX4" fmla="*/ 2597150 w 2603500"/>
              <a:gd name="connsiteY4" fmla="*/ 774935 h 8574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03500" h="857485">
                <a:moveTo>
                  <a:pt x="6350" y="851135"/>
                </a:moveTo>
                <a:cubicBezTo>
                  <a:pt x="114300" y="463785"/>
                  <a:pt x="222250" y="76435"/>
                  <a:pt x="463550" y="12935"/>
                </a:cubicBezTo>
                <a:cubicBezTo>
                  <a:pt x="704850" y="-50564"/>
                  <a:pt x="1162050" y="355835"/>
                  <a:pt x="1454150" y="470135"/>
                </a:cubicBezTo>
                <a:cubicBezTo>
                  <a:pt x="1746250" y="584435"/>
                  <a:pt x="2025650" y="647935"/>
                  <a:pt x="2216150" y="698735"/>
                </a:cubicBezTo>
                <a:cubicBezTo>
                  <a:pt x="2406650" y="749535"/>
                  <a:pt x="2501900" y="762235"/>
                  <a:pt x="2597150" y="77493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937250" y="5156100"/>
            <a:ext cx="1384300" cy="854174"/>
          </a:xfrm>
          <a:custGeom>
            <a:avLst/>
            <a:gdLst>
              <a:gd name="connsiteX0" fmla="*/ 6350 w 1384300"/>
              <a:gd name="connsiteY0" fmla="*/ 847824 h 854174"/>
              <a:gd name="connsiteX1" fmla="*/ 248411 w 1384300"/>
              <a:gd name="connsiteY1" fmla="*/ 9624 h 854174"/>
              <a:gd name="connsiteX2" fmla="*/ 772794 w 1384300"/>
              <a:gd name="connsiteY2" fmla="*/ 466824 h 854174"/>
              <a:gd name="connsiteX3" fmla="*/ 1176273 w 1384300"/>
              <a:gd name="connsiteY3" fmla="*/ 695424 h 854174"/>
              <a:gd name="connsiteX4" fmla="*/ 1377950 w 1384300"/>
              <a:gd name="connsiteY4" fmla="*/ 771624 h 8541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4300" h="854174">
                <a:moveTo>
                  <a:pt x="6350" y="847824"/>
                </a:moveTo>
                <a:cubicBezTo>
                  <a:pt x="63500" y="460474"/>
                  <a:pt x="120650" y="73124"/>
                  <a:pt x="248411" y="9624"/>
                </a:cubicBezTo>
                <a:cubicBezTo>
                  <a:pt x="376173" y="-53875"/>
                  <a:pt x="618235" y="352524"/>
                  <a:pt x="772794" y="466824"/>
                </a:cubicBezTo>
                <a:cubicBezTo>
                  <a:pt x="927481" y="581124"/>
                  <a:pt x="1075435" y="644624"/>
                  <a:pt x="1176273" y="695424"/>
                </a:cubicBezTo>
                <a:cubicBezTo>
                  <a:pt x="1277111" y="746224"/>
                  <a:pt x="1327531" y="758924"/>
                  <a:pt x="1377950" y="771624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733550" y="5172075"/>
            <a:ext cx="36576" cy="1077912"/>
          </a:xfrm>
          <a:custGeom>
            <a:avLst/>
            <a:gdLst>
              <a:gd name="connsiteX0" fmla="*/ 9525 w 36576"/>
              <a:gd name="connsiteY0" fmla="*/ 9525 h 1077912"/>
              <a:gd name="connsiteX1" fmla="*/ 27051 w 36576"/>
              <a:gd name="connsiteY1" fmla="*/ 1068387 h 1077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576" h="1077912">
                <a:moveTo>
                  <a:pt x="9525" y="9525"/>
                </a:moveTo>
                <a:lnTo>
                  <a:pt x="27051" y="1068387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205601" y="5172075"/>
            <a:ext cx="38100" cy="1077912"/>
          </a:xfrm>
          <a:custGeom>
            <a:avLst/>
            <a:gdLst>
              <a:gd name="connsiteX0" fmla="*/ 15875 w 38100"/>
              <a:gd name="connsiteY0" fmla="*/ 9525 h 1077912"/>
              <a:gd name="connsiteX1" fmla="*/ 9525 w 38100"/>
              <a:gd name="connsiteY1" fmla="*/ 1068387 h 1077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077912">
                <a:moveTo>
                  <a:pt x="15875" y="9525"/>
                </a:moveTo>
                <a:lnTo>
                  <a:pt x="9525" y="1068387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687576" y="5119623"/>
            <a:ext cx="107950" cy="107950"/>
          </a:xfrm>
          <a:custGeom>
            <a:avLst/>
            <a:gdLst>
              <a:gd name="connsiteX0" fmla="*/ 0 w 107950"/>
              <a:gd name="connsiteY0" fmla="*/ 53975 h 107950"/>
              <a:gd name="connsiteX1" fmla="*/ 53975 w 107950"/>
              <a:gd name="connsiteY1" fmla="*/ 0 h 107950"/>
              <a:gd name="connsiteX2" fmla="*/ 107950 w 107950"/>
              <a:gd name="connsiteY2" fmla="*/ 53975 h 107950"/>
              <a:gd name="connsiteX3" fmla="*/ 53975 w 107950"/>
              <a:gd name="connsiteY3" fmla="*/ 107950 h 107950"/>
              <a:gd name="connsiteX4" fmla="*/ 0 w 107950"/>
              <a:gd name="connsiteY4" fmla="*/ 53975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950" h="107950">
                <a:moveTo>
                  <a:pt x="0" y="53975"/>
                </a:moveTo>
                <a:cubicBezTo>
                  <a:pt x="0" y="24257"/>
                  <a:pt x="24129" y="0"/>
                  <a:pt x="53975" y="0"/>
                </a:cubicBezTo>
                <a:cubicBezTo>
                  <a:pt x="83692" y="0"/>
                  <a:pt x="107950" y="24257"/>
                  <a:pt x="107950" y="53975"/>
                </a:cubicBezTo>
                <a:cubicBezTo>
                  <a:pt x="107950" y="83820"/>
                  <a:pt x="83692" y="107950"/>
                  <a:pt x="53975" y="107950"/>
                </a:cubicBezTo>
                <a:cubicBezTo>
                  <a:pt x="24129" y="107950"/>
                  <a:pt x="0" y="83820"/>
                  <a:pt x="0" y="53975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681226" y="5113273"/>
            <a:ext cx="120650" cy="120650"/>
          </a:xfrm>
          <a:custGeom>
            <a:avLst/>
            <a:gdLst>
              <a:gd name="connsiteX0" fmla="*/ 6350 w 120650"/>
              <a:gd name="connsiteY0" fmla="*/ 60325 h 120650"/>
              <a:gd name="connsiteX1" fmla="*/ 60325 w 120650"/>
              <a:gd name="connsiteY1" fmla="*/ 6350 h 120650"/>
              <a:gd name="connsiteX2" fmla="*/ 114300 w 120650"/>
              <a:gd name="connsiteY2" fmla="*/ 60325 h 120650"/>
              <a:gd name="connsiteX3" fmla="*/ 60325 w 120650"/>
              <a:gd name="connsiteY3" fmla="*/ 114300 h 120650"/>
              <a:gd name="connsiteX4" fmla="*/ 6350 w 120650"/>
              <a:gd name="connsiteY4" fmla="*/ 60325 h 120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650" h="120650">
                <a:moveTo>
                  <a:pt x="6350" y="60325"/>
                </a:moveTo>
                <a:cubicBezTo>
                  <a:pt x="6350" y="30607"/>
                  <a:pt x="30479" y="6350"/>
                  <a:pt x="60325" y="6350"/>
                </a:cubicBezTo>
                <a:cubicBezTo>
                  <a:pt x="90042" y="6350"/>
                  <a:pt x="114300" y="30607"/>
                  <a:pt x="114300" y="60325"/>
                </a:cubicBezTo>
                <a:cubicBezTo>
                  <a:pt x="114300" y="90170"/>
                  <a:pt x="90042" y="114300"/>
                  <a:pt x="60325" y="114300"/>
                </a:cubicBezTo>
                <a:cubicBezTo>
                  <a:pt x="30479" y="114300"/>
                  <a:pt x="6350" y="90170"/>
                  <a:pt x="6350" y="603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167501" y="5110098"/>
            <a:ext cx="107950" cy="107950"/>
          </a:xfrm>
          <a:custGeom>
            <a:avLst/>
            <a:gdLst>
              <a:gd name="connsiteX0" fmla="*/ 0 w 107950"/>
              <a:gd name="connsiteY0" fmla="*/ 53975 h 107950"/>
              <a:gd name="connsiteX1" fmla="*/ 53975 w 107950"/>
              <a:gd name="connsiteY1" fmla="*/ 0 h 107950"/>
              <a:gd name="connsiteX2" fmla="*/ 107950 w 107950"/>
              <a:gd name="connsiteY2" fmla="*/ 53975 h 107950"/>
              <a:gd name="connsiteX3" fmla="*/ 53975 w 107950"/>
              <a:gd name="connsiteY3" fmla="*/ 107950 h 107950"/>
              <a:gd name="connsiteX4" fmla="*/ 0 w 107950"/>
              <a:gd name="connsiteY4" fmla="*/ 53975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950" h="107950">
                <a:moveTo>
                  <a:pt x="0" y="53975"/>
                </a:moveTo>
                <a:cubicBezTo>
                  <a:pt x="0" y="24257"/>
                  <a:pt x="24129" y="0"/>
                  <a:pt x="53975" y="0"/>
                </a:cubicBezTo>
                <a:cubicBezTo>
                  <a:pt x="83692" y="0"/>
                  <a:pt x="107950" y="24257"/>
                  <a:pt x="107950" y="53975"/>
                </a:cubicBezTo>
                <a:cubicBezTo>
                  <a:pt x="107950" y="83820"/>
                  <a:pt x="83692" y="107950"/>
                  <a:pt x="53975" y="107950"/>
                </a:cubicBezTo>
                <a:cubicBezTo>
                  <a:pt x="24129" y="107950"/>
                  <a:pt x="0" y="83820"/>
                  <a:pt x="0" y="53975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161151" y="5103748"/>
            <a:ext cx="120650" cy="120650"/>
          </a:xfrm>
          <a:custGeom>
            <a:avLst/>
            <a:gdLst>
              <a:gd name="connsiteX0" fmla="*/ 6350 w 120650"/>
              <a:gd name="connsiteY0" fmla="*/ 60325 h 120650"/>
              <a:gd name="connsiteX1" fmla="*/ 60325 w 120650"/>
              <a:gd name="connsiteY1" fmla="*/ 6350 h 120650"/>
              <a:gd name="connsiteX2" fmla="*/ 114300 w 120650"/>
              <a:gd name="connsiteY2" fmla="*/ 60325 h 120650"/>
              <a:gd name="connsiteX3" fmla="*/ 60325 w 120650"/>
              <a:gd name="connsiteY3" fmla="*/ 114300 h 120650"/>
              <a:gd name="connsiteX4" fmla="*/ 6350 w 120650"/>
              <a:gd name="connsiteY4" fmla="*/ 60325 h 120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650" h="120650">
                <a:moveTo>
                  <a:pt x="6350" y="60325"/>
                </a:moveTo>
                <a:cubicBezTo>
                  <a:pt x="6350" y="30607"/>
                  <a:pt x="30479" y="6350"/>
                  <a:pt x="60325" y="6350"/>
                </a:cubicBezTo>
                <a:cubicBezTo>
                  <a:pt x="90042" y="6350"/>
                  <a:pt x="114300" y="30607"/>
                  <a:pt x="114300" y="60325"/>
                </a:cubicBezTo>
                <a:cubicBezTo>
                  <a:pt x="114300" y="90170"/>
                  <a:pt x="90042" y="114300"/>
                  <a:pt x="60325" y="114300"/>
                </a:cubicBezTo>
                <a:cubicBezTo>
                  <a:pt x="30479" y="114300"/>
                  <a:pt x="6350" y="90170"/>
                  <a:pt x="6350" y="603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438275" y="2990913"/>
            <a:ext cx="7031101" cy="849312"/>
          </a:xfrm>
          <a:custGeom>
            <a:avLst/>
            <a:gdLst>
              <a:gd name="connsiteX0" fmla="*/ 9525 w 7031101"/>
              <a:gd name="connsiteY0" fmla="*/ 839787 h 849312"/>
              <a:gd name="connsiteX1" fmla="*/ 7021576 w 7031101"/>
              <a:gd name="connsiteY1" fmla="*/ 839787 h 849312"/>
              <a:gd name="connsiteX2" fmla="*/ 7021576 w 7031101"/>
              <a:gd name="connsiteY2" fmla="*/ 9525 h 849312"/>
              <a:gd name="connsiteX3" fmla="*/ 9525 w 7031101"/>
              <a:gd name="connsiteY3" fmla="*/ 9525 h 849312"/>
              <a:gd name="connsiteX4" fmla="*/ 9525 w 7031101"/>
              <a:gd name="connsiteY4" fmla="*/ 839787 h 8493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31101" h="849312">
                <a:moveTo>
                  <a:pt x="9525" y="839787"/>
                </a:moveTo>
                <a:lnTo>
                  <a:pt x="7021576" y="839787"/>
                </a:lnTo>
                <a:lnTo>
                  <a:pt x="7021576" y="9525"/>
                </a:lnTo>
                <a:lnTo>
                  <a:pt x="9525" y="9525"/>
                </a:lnTo>
                <a:lnTo>
                  <a:pt x="9525" y="83978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5500" y="4787900"/>
            <a:ext cx="3111500" cy="15113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40400" y="4775200"/>
            <a:ext cx="3111500" cy="1511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22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23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46100" y="508000"/>
            <a:ext cx="49276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Automatic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Scale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Selection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Common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approach: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003300" y="1841500"/>
            <a:ext cx="889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67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22300" y="4787900"/>
            <a:ext cx="88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628900" y="4673600"/>
            <a:ext cx="825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1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5537200" y="4762500"/>
            <a:ext cx="88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7620000" y="6261100"/>
            <a:ext cx="1193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Region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size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7721600" y="4737100"/>
            <a:ext cx="825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2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393700" y="6235700"/>
            <a:ext cx="35179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2827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s</a:t>
            </a:r>
            <a:r>
              <a:rPr lang="en-US" altLang="zh-CN" sz="1334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Region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size</a:t>
            </a:r>
          </a:p>
          <a:p>
            <a:pPr>
              <a:lnSpc>
                <a:spcPts val="2300"/>
              </a:lnSpc>
              <a:tabLst>
                <a:tab pos="1282700" algn="l"/>
              </a:tabLst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Kristen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Grauman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6159500" y="6197600"/>
            <a:ext cx="203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4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s</a:t>
            </a:r>
            <a:r>
              <a:rPr lang="en-US" altLang="zh-CN" sz="1331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2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282700" y="1765300"/>
            <a:ext cx="7200900" cy="207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533400" algn="l"/>
                <a:tab pos="1092200" algn="l"/>
              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Take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local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maximum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this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function.</a:t>
            </a:r>
          </a:p>
          <a:p>
            <a:pPr>
              <a:lnSpc>
                <a:spcPts val="2800"/>
              </a:lnSpc>
              <a:tabLst>
                <a:tab pos="533400" algn="l"/>
                <a:tab pos="1092200" algn="l"/>
              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Observation: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region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size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which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maximum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achieved</a:t>
            </a:r>
          </a:p>
          <a:p>
            <a:pPr>
              <a:lnSpc>
                <a:spcPts val="2400"/>
              </a:lnSpc>
              <a:tabLst>
                <a:tab pos="533400" algn="l"/>
                <a:tab pos="1092200" algn="l"/>
              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should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invariant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scale.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5334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Important: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scale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invariant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region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size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</a:t>
            </a:r>
          </a:p>
          <a:p>
            <a:pPr>
              <a:lnSpc>
                <a:spcPts val="2800"/>
              </a:lnSpc>
              <a:tabLst>
                <a:tab pos="533400" algn="l"/>
                <a:tab pos="10922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found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each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333399"/>
                </a:solidFill>
                <a:latin typeface="Trebuchet MS" pitchFamily="18" charset="0"/>
                <a:cs typeface="Trebuchet MS" pitchFamily="18" charset="0"/>
              </a:rPr>
              <a:t>independently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!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4152900" y="5168900"/>
            <a:ext cx="10414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39700" algn="l"/>
              </a:tabLst>
            </a:pPr>
            <a:r>
              <a:rPr lang="en-US" altLang="zh-CN" sz="1800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scale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½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s</a:t>
            </a:r>
            <a:r>
              <a:rPr lang="en-US" altLang="zh-CN" sz="1200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½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s</a:t>
            </a:r>
            <a:r>
              <a:rPr lang="en-US" altLang="zh-CN" sz="1200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视频处理与分析的基础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视觉三维重建的基础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早期物体识别、图像检索技术的基础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……</a:t>
            </a:r>
          </a:p>
          <a:p>
            <a:endParaRPr lang="en-US" altLang="zh-CN" dirty="0"/>
          </a:p>
          <a:p>
            <a:r>
              <a:rPr lang="zh-CN" altLang="en-US" dirty="0" smtClean="0"/>
              <a:t>计算机视觉半壁江山的基础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75610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893951" y="2405100"/>
            <a:ext cx="169862" cy="168300"/>
          </a:xfrm>
          <a:custGeom>
            <a:avLst/>
            <a:gdLst>
              <a:gd name="connsiteX0" fmla="*/ 12700 w 169862"/>
              <a:gd name="connsiteY0" fmla="*/ 155600 h 168300"/>
              <a:gd name="connsiteX1" fmla="*/ 157162 w 169862"/>
              <a:gd name="connsiteY1" fmla="*/ 155600 h 168300"/>
              <a:gd name="connsiteX2" fmla="*/ 157162 w 169862"/>
              <a:gd name="connsiteY2" fmla="*/ 12700 h 168300"/>
              <a:gd name="connsiteX3" fmla="*/ 12700 w 169862"/>
              <a:gd name="connsiteY3" fmla="*/ 12700 h 168300"/>
              <a:gd name="connsiteX4" fmla="*/ 12700 w 169862"/>
              <a:gd name="connsiteY4" fmla="*/ 155600 h 16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9862" h="168300">
                <a:moveTo>
                  <a:pt x="12700" y="155600"/>
                </a:moveTo>
                <a:lnTo>
                  <a:pt x="157162" y="155600"/>
                </a:lnTo>
                <a:lnTo>
                  <a:pt x="157162" y="12700"/>
                </a:lnTo>
                <a:lnTo>
                  <a:pt x="12700" y="12700"/>
                </a:lnTo>
                <a:lnTo>
                  <a:pt x="12700" y="1556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808726" y="2197226"/>
            <a:ext cx="98425" cy="98425"/>
          </a:xfrm>
          <a:custGeom>
            <a:avLst/>
            <a:gdLst>
              <a:gd name="connsiteX0" fmla="*/ 12700 w 98425"/>
              <a:gd name="connsiteY0" fmla="*/ 12700 h 98425"/>
              <a:gd name="connsiteX1" fmla="*/ 85725 w 98425"/>
              <a:gd name="connsiteY1" fmla="*/ 85725 h 98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8425" h="98425">
                <a:moveTo>
                  <a:pt x="12700" y="12700"/>
                </a:moveTo>
                <a:lnTo>
                  <a:pt x="85725" y="85725"/>
                </a:lnTo>
              </a:path>
            </a:pathLst>
          </a:custGeom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810250" y="2197226"/>
            <a:ext cx="96901" cy="98425"/>
          </a:xfrm>
          <a:custGeom>
            <a:avLst/>
            <a:gdLst>
              <a:gd name="connsiteX0" fmla="*/ 84201 w 96901"/>
              <a:gd name="connsiteY0" fmla="*/ 12700 h 98425"/>
              <a:gd name="connsiteX1" fmla="*/ 12700 w 96901"/>
              <a:gd name="connsiteY1" fmla="*/ 85725 h 98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6901" h="98425">
                <a:moveTo>
                  <a:pt x="84201" y="12700"/>
                </a:moveTo>
                <a:lnTo>
                  <a:pt x="12700" y="85725"/>
                </a:lnTo>
              </a:path>
            </a:pathLst>
          </a:custGeom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930400" y="2440051"/>
            <a:ext cx="98425" cy="98425"/>
          </a:xfrm>
          <a:custGeom>
            <a:avLst/>
            <a:gdLst>
              <a:gd name="connsiteX0" fmla="*/ 12700 w 98425"/>
              <a:gd name="connsiteY0" fmla="*/ 12700 h 98425"/>
              <a:gd name="connsiteX1" fmla="*/ 85725 w 98425"/>
              <a:gd name="connsiteY1" fmla="*/ 85725 h 98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8425" h="98425">
                <a:moveTo>
                  <a:pt x="12700" y="12700"/>
                </a:moveTo>
                <a:lnTo>
                  <a:pt x="85725" y="85725"/>
                </a:lnTo>
              </a:path>
            </a:pathLst>
          </a:custGeom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932051" y="2440051"/>
            <a:ext cx="96773" cy="98425"/>
          </a:xfrm>
          <a:custGeom>
            <a:avLst/>
            <a:gdLst>
              <a:gd name="connsiteX0" fmla="*/ 84073 w 96773"/>
              <a:gd name="connsiteY0" fmla="*/ 12700 h 98425"/>
              <a:gd name="connsiteX1" fmla="*/ 12700 w 96773"/>
              <a:gd name="connsiteY1" fmla="*/ 85725 h 98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6773" h="98425">
                <a:moveTo>
                  <a:pt x="84073" y="12700"/>
                </a:moveTo>
                <a:lnTo>
                  <a:pt x="12700" y="85725"/>
                </a:lnTo>
              </a:path>
            </a:pathLst>
          </a:custGeom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472176" y="4758182"/>
            <a:ext cx="2303398" cy="1116177"/>
          </a:xfrm>
          <a:custGeom>
            <a:avLst/>
            <a:gdLst>
              <a:gd name="connsiteX0" fmla="*/ 0 w 2303398"/>
              <a:gd name="connsiteY0" fmla="*/ 1116177 h 1116177"/>
              <a:gd name="connsiteX1" fmla="*/ 2303398 w 2303398"/>
              <a:gd name="connsiteY1" fmla="*/ 1116177 h 1116177"/>
              <a:gd name="connsiteX2" fmla="*/ 2303398 w 2303398"/>
              <a:gd name="connsiteY2" fmla="*/ 0 h 1116177"/>
              <a:gd name="connsiteX3" fmla="*/ 0 w 2303398"/>
              <a:gd name="connsiteY3" fmla="*/ 0 h 1116177"/>
              <a:gd name="connsiteX4" fmla="*/ 0 w 2303398"/>
              <a:gd name="connsiteY4" fmla="*/ 1116177 h 11161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398" h="1116177">
                <a:moveTo>
                  <a:pt x="0" y="1116177"/>
                </a:moveTo>
                <a:lnTo>
                  <a:pt x="2303398" y="1116177"/>
                </a:lnTo>
                <a:lnTo>
                  <a:pt x="2303398" y="0"/>
                </a:lnTo>
                <a:lnTo>
                  <a:pt x="0" y="0"/>
                </a:lnTo>
                <a:lnTo>
                  <a:pt x="0" y="111617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511300" y="4767719"/>
            <a:ext cx="2305050" cy="1151102"/>
          </a:xfrm>
          <a:custGeom>
            <a:avLst/>
            <a:gdLst>
              <a:gd name="connsiteX0" fmla="*/ 0 w 2305050"/>
              <a:gd name="connsiteY0" fmla="*/ 1151102 h 1151102"/>
              <a:gd name="connsiteX1" fmla="*/ 2305050 w 2305050"/>
              <a:gd name="connsiteY1" fmla="*/ 1151102 h 1151102"/>
              <a:gd name="connsiteX2" fmla="*/ 2305050 w 2305050"/>
              <a:gd name="connsiteY2" fmla="*/ 0 h 1151102"/>
              <a:gd name="connsiteX3" fmla="*/ 0 w 2305050"/>
              <a:gd name="connsiteY3" fmla="*/ 0 h 1151102"/>
              <a:gd name="connsiteX4" fmla="*/ 0 w 2305050"/>
              <a:gd name="connsiteY4" fmla="*/ 1151102 h 11511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5050" h="1151102">
                <a:moveTo>
                  <a:pt x="0" y="1151102"/>
                </a:moveTo>
                <a:lnTo>
                  <a:pt x="2305050" y="1151102"/>
                </a:lnTo>
                <a:lnTo>
                  <a:pt x="2305050" y="0"/>
                </a:lnTo>
                <a:lnTo>
                  <a:pt x="0" y="0"/>
                </a:lnTo>
                <a:lnTo>
                  <a:pt x="0" y="115110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773801" y="2162276"/>
            <a:ext cx="169862" cy="168300"/>
          </a:xfrm>
          <a:custGeom>
            <a:avLst/>
            <a:gdLst>
              <a:gd name="connsiteX0" fmla="*/ 12700 w 169862"/>
              <a:gd name="connsiteY0" fmla="*/ 155600 h 168300"/>
              <a:gd name="connsiteX1" fmla="*/ 157162 w 169862"/>
              <a:gd name="connsiteY1" fmla="*/ 155600 h 168300"/>
              <a:gd name="connsiteX2" fmla="*/ 157162 w 169862"/>
              <a:gd name="connsiteY2" fmla="*/ 12700 h 168300"/>
              <a:gd name="connsiteX3" fmla="*/ 12700 w 169862"/>
              <a:gd name="connsiteY3" fmla="*/ 12700 h 168300"/>
              <a:gd name="connsiteX4" fmla="*/ 12700 w 169862"/>
              <a:gd name="connsiteY4" fmla="*/ 155600 h 16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9862" h="168300">
                <a:moveTo>
                  <a:pt x="12700" y="155600"/>
                </a:moveTo>
                <a:lnTo>
                  <a:pt x="157162" y="155600"/>
                </a:lnTo>
                <a:lnTo>
                  <a:pt x="157162" y="12700"/>
                </a:lnTo>
                <a:lnTo>
                  <a:pt x="12700" y="12700"/>
                </a:lnTo>
                <a:lnTo>
                  <a:pt x="12700" y="1556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511300" y="5116957"/>
            <a:ext cx="36576" cy="36576"/>
          </a:xfrm>
          <a:custGeom>
            <a:avLst/>
            <a:gdLst>
              <a:gd name="connsiteX0" fmla="*/ 0 w 36576"/>
              <a:gd name="connsiteY0" fmla="*/ 18288 h 36576"/>
              <a:gd name="connsiteX1" fmla="*/ 18288 w 36576"/>
              <a:gd name="connsiteY1" fmla="*/ 0 h 36576"/>
              <a:gd name="connsiteX2" fmla="*/ 36575 w 36576"/>
              <a:gd name="connsiteY2" fmla="*/ 18288 h 36576"/>
              <a:gd name="connsiteX3" fmla="*/ 18288 w 36576"/>
              <a:gd name="connsiteY3" fmla="*/ 36576 h 36576"/>
              <a:gd name="connsiteX4" fmla="*/ 0 w 36576"/>
              <a:gd name="connsiteY4" fmla="*/ 18288 h 36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576" h="36576">
                <a:moveTo>
                  <a:pt x="0" y="18288"/>
                </a:moveTo>
                <a:cubicBezTo>
                  <a:pt x="0" y="8254"/>
                  <a:pt x="8127" y="0"/>
                  <a:pt x="18288" y="0"/>
                </a:cubicBezTo>
                <a:cubicBezTo>
                  <a:pt x="28321" y="0"/>
                  <a:pt x="36575" y="8254"/>
                  <a:pt x="36575" y="18288"/>
                </a:cubicBezTo>
                <a:cubicBezTo>
                  <a:pt x="36575" y="28447"/>
                  <a:pt x="28321" y="36576"/>
                  <a:pt x="18288" y="36576"/>
                </a:cubicBezTo>
                <a:cubicBezTo>
                  <a:pt x="8127" y="36576"/>
                  <a:pt x="0" y="28447"/>
                  <a:pt x="0" y="18288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504950" y="5110607"/>
            <a:ext cx="49276" cy="49276"/>
          </a:xfrm>
          <a:custGeom>
            <a:avLst/>
            <a:gdLst>
              <a:gd name="connsiteX0" fmla="*/ 6350 w 49276"/>
              <a:gd name="connsiteY0" fmla="*/ 24638 h 49276"/>
              <a:gd name="connsiteX1" fmla="*/ 24638 w 49276"/>
              <a:gd name="connsiteY1" fmla="*/ 6350 h 49276"/>
              <a:gd name="connsiteX2" fmla="*/ 42925 w 49276"/>
              <a:gd name="connsiteY2" fmla="*/ 24638 h 49276"/>
              <a:gd name="connsiteX3" fmla="*/ 24638 w 49276"/>
              <a:gd name="connsiteY3" fmla="*/ 42926 h 49276"/>
              <a:gd name="connsiteX4" fmla="*/ 6350 w 49276"/>
              <a:gd name="connsiteY4" fmla="*/ 24638 h 49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76" h="49276">
                <a:moveTo>
                  <a:pt x="6350" y="24638"/>
                </a:moveTo>
                <a:cubicBezTo>
                  <a:pt x="6350" y="14604"/>
                  <a:pt x="14477" y="6350"/>
                  <a:pt x="24638" y="6350"/>
                </a:cubicBezTo>
                <a:cubicBezTo>
                  <a:pt x="34671" y="6350"/>
                  <a:pt x="42925" y="14604"/>
                  <a:pt x="42925" y="24638"/>
                </a:cubicBezTo>
                <a:cubicBezTo>
                  <a:pt x="42925" y="34797"/>
                  <a:pt x="34671" y="42926"/>
                  <a:pt x="24638" y="42926"/>
                </a:cubicBezTo>
                <a:cubicBezTo>
                  <a:pt x="14477" y="42926"/>
                  <a:pt x="6350" y="34797"/>
                  <a:pt x="6350" y="246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43550" y="5658434"/>
            <a:ext cx="36576" cy="36512"/>
          </a:xfrm>
          <a:custGeom>
            <a:avLst/>
            <a:gdLst>
              <a:gd name="connsiteX0" fmla="*/ 0 w 36576"/>
              <a:gd name="connsiteY0" fmla="*/ 18262 h 36512"/>
              <a:gd name="connsiteX1" fmla="*/ 18288 w 36576"/>
              <a:gd name="connsiteY1" fmla="*/ 0 h 36512"/>
              <a:gd name="connsiteX2" fmla="*/ 36576 w 36576"/>
              <a:gd name="connsiteY2" fmla="*/ 18262 h 36512"/>
              <a:gd name="connsiteX3" fmla="*/ 18288 w 36576"/>
              <a:gd name="connsiteY3" fmla="*/ 36512 h 36512"/>
              <a:gd name="connsiteX4" fmla="*/ 0 w 36576"/>
              <a:gd name="connsiteY4" fmla="*/ 18262 h 36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576" h="36512">
                <a:moveTo>
                  <a:pt x="0" y="18262"/>
                </a:moveTo>
                <a:cubicBezTo>
                  <a:pt x="0" y="8166"/>
                  <a:pt x="8128" y="0"/>
                  <a:pt x="18288" y="0"/>
                </a:cubicBezTo>
                <a:cubicBezTo>
                  <a:pt x="28321" y="0"/>
                  <a:pt x="36576" y="8166"/>
                  <a:pt x="36576" y="18262"/>
                </a:cubicBezTo>
                <a:cubicBezTo>
                  <a:pt x="36576" y="28346"/>
                  <a:pt x="28321" y="36512"/>
                  <a:pt x="18288" y="36512"/>
                </a:cubicBezTo>
                <a:cubicBezTo>
                  <a:pt x="8128" y="36512"/>
                  <a:pt x="0" y="28346"/>
                  <a:pt x="0" y="18262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537200" y="5652084"/>
            <a:ext cx="49276" cy="49212"/>
          </a:xfrm>
          <a:custGeom>
            <a:avLst/>
            <a:gdLst>
              <a:gd name="connsiteX0" fmla="*/ 6350 w 49276"/>
              <a:gd name="connsiteY0" fmla="*/ 24612 h 49212"/>
              <a:gd name="connsiteX1" fmla="*/ 24638 w 49276"/>
              <a:gd name="connsiteY1" fmla="*/ 6350 h 49212"/>
              <a:gd name="connsiteX2" fmla="*/ 42926 w 49276"/>
              <a:gd name="connsiteY2" fmla="*/ 24612 h 49212"/>
              <a:gd name="connsiteX3" fmla="*/ 24638 w 49276"/>
              <a:gd name="connsiteY3" fmla="*/ 42862 h 49212"/>
              <a:gd name="connsiteX4" fmla="*/ 6350 w 49276"/>
              <a:gd name="connsiteY4" fmla="*/ 24612 h 492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76" h="49212">
                <a:moveTo>
                  <a:pt x="6350" y="24612"/>
                </a:moveTo>
                <a:cubicBezTo>
                  <a:pt x="6350" y="14516"/>
                  <a:pt x="14478" y="6350"/>
                  <a:pt x="24638" y="6350"/>
                </a:cubicBezTo>
                <a:cubicBezTo>
                  <a:pt x="34671" y="6350"/>
                  <a:pt x="42926" y="14516"/>
                  <a:pt x="42926" y="24612"/>
                </a:cubicBezTo>
                <a:cubicBezTo>
                  <a:pt x="42926" y="34696"/>
                  <a:pt x="34671" y="42862"/>
                  <a:pt x="24638" y="42862"/>
                </a:cubicBezTo>
                <a:cubicBezTo>
                  <a:pt x="14478" y="42862"/>
                  <a:pt x="6350" y="34696"/>
                  <a:pt x="6350" y="2461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8700" y="1752600"/>
            <a:ext cx="3340100" cy="44577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57800" y="1790700"/>
            <a:ext cx="2641600" cy="4330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19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20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839200" y="6451600"/>
            <a:ext cx="203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68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368800" y="6604000"/>
            <a:ext cx="584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019800" y="6146800"/>
            <a:ext cx="1193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166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66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6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</a:t>
            </a: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6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974" dirty="0" smtClean="0">
                <a:solidFill>
                  <a:srgbClr val="000000"/>
                </a:solidFill>
                <a:latin typeface="MT Extra" pitchFamily="18" charset="0"/>
                <a:cs typeface="MT Extra" pitchFamily="18" charset="0"/>
              </a:rPr>
              <a:t></a:t>
            </a: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6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66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(x</a:t>
            </a:r>
            <a:r>
              <a:rPr lang="en-US" altLang="zh-CN" sz="166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</a:t>
            </a:r>
            <a:r>
              <a:rPr lang="en-US" altLang="zh-CN" sz="166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6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66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93700" y="6210300"/>
            <a:ext cx="27051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752600" algn="l"/>
              </a:tabLst>
            </a:pPr>
            <a:r>
              <a:rPr lang="en-US" altLang="zh-CN" dirty="0" smtClean="0"/>
              <a:t>	</a:t>
            </a:r>
            <a:r>
              <a:rPr lang="en-US" altLang="zh-CN" sz="138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38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38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80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57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808" dirty="0" smtClean="0">
                <a:solidFill>
                  <a:srgbClr val="000000"/>
                </a:solidFill>
                <a:latin typeface="MT Extra" pitchFamily="18" charset="0"/>
                <a:cs typeface="MT Extra" pitchFamily="18" charset="0"/>
              </a:rPr>
              <a:t></a:t>
            </a:r>
            <a:r>
              <a:rPr lang="en-US" altLang="zh-CN" sz="80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57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38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46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752600" algn="l"/>
              </a:tabLst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Krystian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Mikolajczyk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46100" y="469900"/>
            <a:ext cx="83820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Automatic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Scale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Selection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Function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responses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increasing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scale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(scale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signature)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859026" y="2374887"/>
            <a:ext cx="215900" cy="231787"/>
          </a:xfrm>
          <a:custGeom>
            <a:avLst/>
            <a:gdLst>
              <a:gd name="connsiteX0" fmla="*/ 12700 w 215900"/>
              <a:gd name="connsiteY0" fmla="*/ 219087 h 231787"/>
              <a:gd name="connsiteX1" fmla="*/ 203200 w 215900"/>
              <a:gd name="connsiteY1" fmla="*/ 219087 h 231787"/>
              <a:gd name="connsiteX2" fmla="*/ 203200 w 215900"/>
              <a:gd name="connsiteY2" fmla="*/ 12700 h 231787"/>
              <a:gd name="connsiteX3" fmla="*/ 12700 w 215900"/>
              <a:gd name="connsiteY3" fmla="*/ 12700 h 231787"/>
              <a:gd name="connsiteX4" fmla="*/ 12700 w 215900"/>
              <a:gd name="connsiteY4" fmla="*/ 219087 h 2317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5900" h="231787">
                <a:moveTo>
                  <a:pt x="12700" y="219087"/>
                </a:moveTo>
                <a:lnTo>
                  <a:pt x="203200" y="219087"/>
                </a:lnTo>
                <a:lnTo>
                  <a:pt x="203200" y="12700"/>
                </a:lnTo>
                <a:lnTo>
                  <a:pt x="12700" y="12700"/>
                </a:lnTo>
                <a:lnTo>
                  <a:pt x="12700" y="2190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808726" y="2195576"/>
            <a:ext cx="98425" cy="98425"/>
          </a:xfrm>
          <a:custGeom>
            <a:avLst/>
            <a:gdLst>
              <a:gd name="connsiteX0" fmla="*/ 12700 w 98425"/>
              <a:gd name="connsiteY0" fmla="*/ 12700 h 98425"/>
              <a:gd name="connsiteX1" fmla="*/ 85725 w 98425"/>
              <a:gd name="connsiteY1" fmla="*/ 85725 h 98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8425" h="98425">
                <a:moveTo>
                  <a:pt x="12700" y="12700"/>
                </a:moveTo>
                <a:lnTo>
                  <a:pt x="85725" y="85725"/>
                </a:lnTo>
              </a:path>
            </a:pathLst>
          </a:custGeom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810250" y="2195576"/>
            <a:ext cx="96901" cy="98425"/>
          </a:xfrm>
          <a:custGeom>
            <a:avLst/>
            <a:gdLst>
              <a:gd name="connsiteX0" fmla="*/ 84201 w 96901"/>
              <a:gd name="connsiteY0" fmla="*/ 12700 h 98425"/>
              <a:gd name="connsiteX1" fmla="*/ 12700 w 96901"/>
              <a:gd name="connsiteY1" fmla="*/ 85725 h 98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6901" h="98425">
                <a:moveTo>
                  <a:pt x="84201" y="12700"/>
                </a:moveTo>
                <a:lnTo>
                  <a:pt x="12700" y="85725"/>
                </a:lnTo>
              </a:path>
            </a:pathLst>
          </a:custGeom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930400" y="2438400"/>
            <a:ext cx="98425" cy="98425"/>
          </a:xfrm>
          <a:custGeom>
            <a:avLst/>
            <a:gdLst>
              <a:gd name="connsiteX0" fmla="*/ 12700 w 98425"/>
              <a:gd name="connsiteY0" fmla="*/ 12700 h 98425"/>
              <a:gd name="connsiteX1" fmla="*/ 85725 w 98425"/>
              <a:gd name="connsiteY1" fmla="*/ 85725 h 98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8425" h="98425">
                <a:moveTo>
                  <a:pt x="12700" y="12700"/>
                </a:moveTo>
                <a:lnTo>
                  <a:pt x="85725" y="85725"/>
                </a:lnTo>
              </a:path>
            </a:pathLst>
          </a:custGeom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932051" y="2438400"/>
            <a:ext cx="96773" cy="98425"/>
          </a:xfrm>
          <a:custGeom>
            <a:avLst/>
            <a:gdLst>
              <a:gd name="connsiteX0" fmla="*/ 84073 w 96773"/>
              <a:gd name="connsiteY0" fmla="*/ 12700 h 98425"/>
              <a:gd name="connsiteX1" fmla="*/ 12700 w 96773"/>
              <a:gd name="connsiteY1" fmla="*/ 85725 h 98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6773" h="98425">
                <a:moveTo>
                  <a:pt x="84073" y="12700"/>
                </a:moveTo>
                <a:lnTo>
                  <a:pt x="12700" y="85725"/>
                </a:lnTo>
              </a:path>
            </a:pathLst>
          </a:custGeom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472176" y="4756353"/>
            <a:ext cx="2303398" cy="1116088"/>
          </a:xfrm>
          <a:custGeom>
            <a:avLst/>
            <a:gdLst>
              <a:gd name="connsiteX0" fmla="*/ 0 w 2303398"/>
              <a:gd name="connsiteY0" fmla="*/ 1116088 h 1116088"/>
              <a:gd name="connsiteX1" fmla="*/ 2303398 w 2303398"/>
              <a:gd name="connsiteY1" fmla="*/ 1116088 h 1116088"/>
              <a:gd name="connsiteX2" fmla="*/ 2303398 w 2303398"/>
              <a:gd name="connsiteY2" fmla="*/ 0 h 1116088"/>
              <a:gd name="connsiteX3" fmla="*/ 0 w 2303398"/>
              <a:gd name="connsiteY3" fmla="*/ 0 h 1116088"/>
              <a:gd name="connsiteX4" fmla="*/ 0 w 2303398"/>
              <a:gd name="connsiteY4" fmla="*/ 1116088 h 1116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398" h="1116088">
                <a:moveTo>
                  <a:pt x="0" y="1116088"/>
                </a:moveTo>
                <a:lnTo>
                  <a:pt x="2303398" y="1116088"/>
                </a:lnTo>
                <a:lnTo>
                  <a:pt x="2303398" y="0"/>
                </a:lnTo>
                <a:lnTo>
                  <a:pt x="0" y="0"/>
                </a:lnTo>
                <a:lnTo>
                  <a:pt x="0" y="11160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511300" y="4765878"/>
            <a:ext cx="2305050" cy="1151013"/>
          </a:xfrm>
          <a:custGeom>
            <a:avLst/>
            <a:gdLst>
              <a:gd name="connsiteX0" fmla="*/ 0 w 2305050"/>
              <a:gd name="connsiteY0" fmla="*/ 1151013 h 1151013"/>
              <a:gd name="connsiteX1" fmla="*/ 2305050 w 2305050"/>
              <a:gd name="connsiteY1" fmla="*/ 1151013 h 1151013"/>
              <a:gd name="connsiteX2" fmla="*/ 2305050 w 2305050"/>
              <a:gd name="connsiteY2" fmla="*/ 0 h 1151013"/>
              <a:gd name="connsiteX3" fmla="*/ 0 w 2305050"/>
              <a:gd name="connsiteY3" fmla="*/ 0 h 1151013"/>
              <a:gd name="connsiteX4" fmla="*/ 0 w 2305050"/>
              <a:gd name="connsiteY4" fmla="*/ 1151013 h 1151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5050" h="1151013">
                <a:moveTo>
                  <a:pt x="0" y="1151013"/>
                </a:moveTo>
                <a:lnTo>
                  <a:pt x="2305050" y="1151013"/>
                </a:lnTo>
                <a:lnTo>
                  <a:pt x="2305050" y="0"/>
                </a:lnTo>
                <a:lnTo>
                  <a:pt x="0" y="0"/>
                </a:lnTo>
                <a:lnTo>
                  <a:pt x="0" y="115101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738876" y="2132063"/>
            <a:ext cx="215900" cy="231787"/>
          </a:xfrm>
          <a:custGeom>
            <a:avLst/>
            <a:gdLst>
              <a:gd name="connsiteX0" fmla="*/ 12700 w 215900"/>
              <a:gd name="connsiteY0" fmla="*/ 219087 h 231787"/>
              <a:gd name="connsiteX1" fmla="*/ 203200 w 215900"/>
              <a:gd name="connsiteY1" fmla="*/ 219087 h 231787"/>
              <a:gd name="connsiteX2" fmla="*/ 203200 w 215900"/>
              <a:gd name="connsiteY2" fmla="*/ 12700 h 231787"/>
              <a:gd name="connsiteX3" fmla="*/ 12700 w 215900"/>
              <a:gd name="connsiteY3" fmla="*/ 12700 h 231787"/>
              <a:gd name="connsiteX4" fmla="*/ 12700 w 215900"/>
              <a:gd name="connsiteY4" fmla="*/ 219087 h 2317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5900" h="231787">
                <a:moveTo>
                  <a:pt x="12700" y="219087"/>
                </a:moveTo>
                <a:lnTo>
                  <a:pt x="203200" y="219087"/>
                </a:lnTo>
                <a:lnTo>
                  <a:pt x="203200" y="12700"/>
                </a:lnTo>
                <a:lnTo>
                  <a:pt x="12700" y="12700"/>
                </a:lnTo>
                <a:lnTo>
                  <a:pt x="12700" y="2190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511300" y="5115178"/>
            <a:ext cx="36576" cy="36448"/>
          </a:xfrm>
          <a:custGeom>
            <a:avLst/>
            <a:gdLst>
              <a:gd name="connsiteX0" fmla="*/ 0 w 36576"/>
              <a:gd name="connsiteY0" fmla="*/ 18288 h 36448"/>
              <a:gd name="connsiteX1" fmla="*/ 18288 w 36576"/>
              <a:gd name="connsiteY1" fmla="*/ 0 h 36448"/>
              <a:gd name="connsiteX2" fmla="*/ 36575 w 36576"/>
              <a:gd name="connsiteY2" fmla="*/ 18288 h 36448"/>
              <a:gd name="connsiteX3" fmla="*/ 18288 w 36576"/>
              <a:gd name="connsiteY3" fmla="*/ 36449 h 36448"/>
              <a:gd name="connsiteX4" fmla="*/ 0 w 36576"/>
              <a:gd name="connsiteY4" fmla="*/ 18288 h 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576" h="36448">
                <a:moveTo>
                  <a:pt x="0" y="18288"/>
                </a:moveTo>
                <a:cubicBezTo>
                  <a:pt x="0" y="8128"/>
                  <a:pt x="8127" y="0"/>
                  <a:pt x="18288" y="0"/>
                </a:cubicBezTo>
                <a:cubicBezTo>
                  <a:pt x="28321" y="0"/>
                  <a:pt x="36575" y="8128"/>
                  <a:pt x="36575" y="18288"/>
                </a:cubicBezTo>
                <a:cubicBezTo>
                  <a:pt x="36575" y="28321"/>
                  <a:pt x="28321" y="36449"/>
                  <a:pt x="18288" y="36449"/>
                </a:cubicBezTo>
                <a:cubicBezTo>
                  <a:pt x="8127" y="36449"/>
                  <a:pt x="0" y="28321"/>
                  <a:pt x="0" y="18288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504950" y="5108828"/>
            <a:ext cx="49276" cy="49148"/>
          </a:xfrm>
          <a:custGeom>
            <a:avLst/>
            <a:gdLst>
              <a:gd name="connsiteX0" fmla="*/ 6350 w 49276"/>
              <a:gd name="connsiteY0" fmla="*/ 24638 h 49148"/>
              <a:gd name="connsiteX1" fmla="*/ 24638 w 49276"/>
              <a:gd name="connsiteY1" fmla="*/ 6350 h 49148"/>
              <a:gd name="connsiteX2" fmla="*/ 42925 w 49276"/>
              <a:gd name="connsiteY2" fmla="*/ 24638 h 49148"/>
              <a:gd name="connsiteX3" fmla="*/ 24638 w 49276"/>
              <a:gd name="connsiteY3" fmla="*/ 42799 h 49148"/>
              <a:gd name="connsiteX4" fmla="*/ 6350 w 49276"/>
              <a:gd name="connsiteY4" fmla="*/ 24638 h 49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76" h="49148">
                <a:moveTo>
                  <a:pt x="6350" y="24638"/>
                </a:moveTo>
                <a:cubicBezTo>
                  <a:pt x="6350" y="14478"/>
                  <a:pt x="14477" y="6350"/>
                  <a:pt x="24638" y="6350"/>
                </a:cubicBezTo>
                <a:cubicBezTo>
                  <a:pt x="34671" y="6350"/>
                  <a:pt x="42925" y="14478"/>
                  <a:pt x="42925" y="24638"/>
                </a:cubicBezTo>
                <a:cubicBezTo>
                  <a:pt x="42925" y="34671"/>
                  <a:pt x="34671" y="42799"/>
                  <a:pt x="24638" y="42799"/>
                </a:cubicBezTo>
                <a:cubicBezTo>
                  <a:pt x="14477" y="42799"/>
                  <a:pt x="6350" y="34671"/>
                  <a:pt x="6350" y="246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34025" y="5647004"/>
            <a:ext cx="36576" cy="36512"/>
          </a:xfrm>
          <a:custGeom>
            <a:avLst/>
            <a:gdLst>
              <a:gd name="connsiteX0" fmla="*/ 0 w 36576"/>
              <a:gd name="connsiteY0" fmla="*/ 18262 h 36512"/>
              <a:gd name="connsiteX1" fmla="*/ 18288 w 36576"/>
              <a:gd name="connsiteY1" fmla="*/ 0 h 36512"/>
              <a:gd name="connsiteX2" fmla="*/ 36576 w 36576"/>
              <a:gd name="connsiteY2" fmla="*/ 18262 h 36512"/>
              <a:gd name="connsiteX3" fmla="*/ 18288 w 36576"/>
              <a:gd name="connsiteY3" fmla="*/ 36512 h 36512"/>
              <a:gd name="connsiteX4" fmla="*/ 0 w 36576"/>
              <a:gd name="connsiteY4" fmla="*/ 18262 h 36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576" h="36512">
                <a:moveTo>
                  <a:pt x="0" y="18262"/>
                </a:moveTo>
                <a:cubicBezTo>
                  <a:pt x="0" y="8178"/>
                  <a:pt x="8128" y="0"/>
                  <a:pt x="18288" y="0"/>
                </a:cubicBezTo>
                <a:cubicBezTo>
                  <a:pt x="28321" y="0"/>
                  <a:pt x="36576" y="8178"/>
                  <a:pt x="36576" y="18262"/>
                </a:cubicBezTo>
                <a:cubicBezTo>
                  <a:pt x="36576" y="28333"/>
                  <a:pt x="28321" y="36512"/>
                  <a:pt x="18288" y="36512"/>
                </a:cubicBezTo>
                <a:cubicBezTo>
                  <a:pt x="8128" y="36512"/>
                  <a:pt x="0" y="28333"/>
                  <a:pt x="0" y="18262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527675" y="5640654"/>
            <a:ext cx="49276" cy="49212"/>
          </a:xfrm>
          <a:custGeom>
            <a:avLst/>
            <a:gdLst>
              <a:gd name="connsiteX0" fmla="*/ 6350 w 49276"/>
              <a:gd name="connsiteY0" fmla="*/ 24612 h 49212"/>
              <a:gd name="connsiteX1" fmla="*/ 24638 w 49276"/>
              <a:gd name="connsiteY1" fmla="*/ 6350 h 49212"/>
              <a:gd name="connsiteX2" fmla="*/ 42926 w 49276"/>
              <a:gd name="connsiteY2" fmla="*/ 24612 h 49212"/>
              <a:gd name="connsiteX3" fmla="*/ 24638 w 49276"/>
              <a:gd name="connsiteY3" fmla="*/ 42862 h 49212"/>
              <a:gd name="connsiteX4" fmla="*/ 6350 w 49276"/>
              <a:gd name="connsiteY4" fmla="*/ 24612 h 492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76" h="49212">
                <a:moveTo>
                  <a:pt x="6350" y="24612"/>
                </a:moveTo>
                <a:cubicBezTo>
                  <a:pt x="6350" y="14528"/>
                  <a:pt x="14478" y="6350"/>
                  <a:pt x="24638" y="6350"/>
                </a:cubicBezTo>
                <a:cubicBezTo>
                  <a:pt x="34671" y="6350"/>
                  <a:pt x="42926" y="14528"/>
                  <a:pt x="42926" y="24612"/>
                </a:cubicBezTo>
                <a:cubicBezTo>
                  <a:pt x="42926" y="34683"/>
                  <a:pt x="34671" y="42862"/>
                  <a:pt x="24638" y="42862"/>
                </a:cubicBezTo>
                <a:cubicBezTo>
                  <a:pt x="14478" y="42862"/>
                  <a:pt x="6350" y="34683"/>
                  <a:pt x="6350" y="2461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619250" y="4827778"/>
            <a:ext cx="36576" cy="36575"/>
          </a:xfrm>
          <a:custGeom>
            <a:avLst/>
            <a:gdLst>
              <a:gd name="connsiteX0" fmla="*/ 0 w 36576"/>
              <a:gd name="connsiteY0" fmla="*/ 18287 h 36575"/>
              <a:gd name="connsiteX1" fmla="*/ 18288 w 36576"/>
              <a:gd name="connsiteY1" fmla="*/ 0 h 36575"/>
              <a:gd name="connsiteX2" fmla="*/ 36576 w 36576"/>
              <a:gd name="connsiteY2" fmla="*/ 18287 h 36575"/>
              <a:gd name="connsiteX3" fmla="*/ 18288 w 36576"/>
              <a:gd name="connsiteY3" fmla="*/ 36575 h 36575"/>
              <a:gd name="connsiteX4" fmla="*/ 0 w 36576"/>
              <a:gd name="connsiteY4" fmla="*/ 18287 h 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576" h="36575">
                <a:moveTo>
                  <a:pt x="0" y="18287"/>
                </a:moveTo>
                <a:cubicBezTo>
                  <a:pt x="0" y="8254"/>
                  <a:pt x="8127" y="0"/>
                  <a:pt x="18288" y="0"/>
                </a:cubicBezTo>
                <a:cubicBezTo>
                  <a:pt x="28320" y="0"/>
                  <a:pt x="36576" y="8254"/>
                  <a:pt x="36576" y="18287"/>
                </a:cubicBezTo>
                <a:cubicBezTo>
                  <a:pt x="36576" y="28320"/>
                  <a:pt x="28320" y="36575"/>
                  <a:pt x="18288" y="36575"/>
                </a:cubicBezTo>
                <a:cubicBezTo>
                  <a:pt x="8127" y="36575"/>
                  <a:pt x="0" y="28320"/>
                  <a:pt x="0" y="18287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612900" y="4821428"/>
            <a:ext cx="49276" cy="49275"/>
          </a:xfrm>
          <a:custGeom>
            <a:avLst/>
            <a:gdLst>
              <a:gd name="connsiteX0" fmla="*/ 6350 w 49276"/>
              <a:gd name="connsiteY0" fmla="*/ 24637 h 49275"/>
              <a:gd name="connsiteX1" fmla="*/ 24638 w 49276"/>
              <a:gd name="connsiteY1" fmla="*/ 6350 h 49275"/>
              <a:gd name="connsiteX2" fmla="*/ 42926 w 49276"/>
              <a:gd name="connsiteY2" fmla="*/ 24637 h 49275"/>
              <a:gd name="connsiteX3" fmla="*/ 24638 w 49276"/>
              <a:gd name="connsiteY3" fmla="*/ 42925 h 49275"/>
              <a:gd name="connsiteX4" fmla="*/ 6350 w 49276"/>
              <a:gd name="connsiteY4" fmla="*/ 24637 h 49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76" h="49275">
                <a:moveTo>
                  <a:pt x="6350" y="24637"/>
                </a:moveTo>
                <a:cubicBezTo>
                  <a:pt x="6350" y="14604"/>
                  <a:pt x="14477" y="6350"/>
                  <a:pt x="24638" y="6350"/>
                </a:cubicBezTo>
                <a:cubicBezTo>
                  <a:pt x="34670" y="6350"/>
                  <a:pt x="42926" y="14604"/>
                  <a:pt x="42926" y="24637"/>
                </a:cubicBezTo>
                <a:cubicBezTo>
                  <a:pt x="42926" y="34670"/>
                  <a:pt x="34670" y="42925"/>
                  <a:pt x="24638" y="42925"/>
                </a:cubicBezTo>
                <a:cubicBezTo>
                  <a:pt x="14477" y="42925"/>
                  <a:pt x="6350" y="34670"/>
                  <a:pt x="6350" y="246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651500" y="5367528"/>
            <a:ext cx="36576" cy="36575"/>
          </a:xfrm>
          <a:custGeom>
            <a:avLst/>
            <a:gdLst>
              <a:gd name="connsiteX0" fmla="*/ 0 w 36576"/>
              <a:gd name="connsiteY0" fmla="*/ 18287 h 36575"/>
              <a:gd name="connsiteX1" fmla="*/ 18288 w 36576"/>
              <a:gd name="connsiteY1" fmla="*/ 0 h 36575"/>
              <a:gd name="connsiteX2" fmla="*/ 36576 w 36576"/>
              <a:gd name="connsiteY2" fmla="*/ 18287 h 36575"/>
              <a:gd name="connsiteX3" fmla="*/ 18288 w 36576"/>
              <a:gd name="connsiteY3" fmla="*/ 36575 h 36575"/>
              <a:gd name="connsiteX4" fmla="*/ 0 w 36576"/>
              <a:gd name="connsiteY4" fmla="*/ 18287 h 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576" h="36575">
                <a:moveTo>
                  <a:pt x="0" y="18287"/>
                </a:moveTo>
                <a:cubicBezTo>
                  <a:pt x="0" y="8254"/>
                  <a:pt x="8128" y="0"/>
                  <a:pt x="18288" y="0"/>
                </a:cubicBezTo>
                <a:cubicBezTo>
                  <a:pt x="28321" y="0"/>
                  <a:pt x="36576" y="8254"/>
                  <a:pt x="36576" y="18287"/>
                </a:cubicBezTo>
                <a:cubicBezTo>
                  <a:pt x="36576" y="28447"/>
                  <a:pt x="28321" y="36575"/>
                  <a:pt x="18288" y="36575"/>
                </a:cubicBezTo>
                <a:cubicBezTo>
                  <a:pt x="8128" y="36575"/>
                  <a:pt x="0" y="28447"/>
                  <a:pt x="0" y="18287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645150" y="5361178"/>
            <a:ext cx="49276" cy="49275"/>
          </a:xfrm>
          <a:custGeom>
            <a:avLst/>
            <a:gdLst>
              <a:gd name="connsiteX0" fmla="*/ 6350 w 49276"/>
              <a:gd name="connsiteY0" fmla="*/ 24637 h 49275"/>
              <a:gd name="connsiteX1" fmla="*/ 24638 w 49276"/>
              <a:gd name="connsiteY1" fmla="*/ 6350 h 49275"/>
              <a:gd name="connsiteX2" fmla="*/ 42926 w 49276"/>
              <a:gd name="connsiteY2" fmla="*/ 24637 h 49275"/>
              <a:gd name="connsiteX3" fmla="*/ 24638 w 49276"/>
              <a:gd name="connsiteY3" fmla="*/ 42925 h 49275"/>
              <a:gd name="connsiteX4" fmla="*/ 6350 w 49276"/>
              <a:gd name="connsiteY4" fmla="*/ 24637 h 49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76" h="49275">
                <a:moveTo>
                  <a:pt x="6350" y="24637"/>
                </a:moveTo>
                <a:cubicBezTo>
                  <a:pt x="6350" y="14604"/>
                  <a:pt x="14478" y="6350"/>
                  <a:pt x="24638" y="6350"/>
                </a:cubicBezTo>
                <a:cubicBezTo>
                  <a:pt x="34671" y="6350"/>
                  <a:pt x="42926" y="14604"/>
                  <a:pt x="42926" y="24637"/>
                </a:cubicBezTo>
                <a:cubicBezTo>
                  <a:pt x="42926" y="34797"/>
                  <a:pt x="34671" y="42925"/>
                  <a:pt x="24638" y="42925"/>
                </a:cubicBezTo>
                <a:cubicBezTo>
                  <a:pt x="14478" y="42925"/>
                  <a:pt x="6350" y="34797"/>
                  <a:pt x="6350" y="246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8700" y="1752600"/>
            <a:ext cx="3340100" cy="44577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57800" y="1790700"/>
            <a:ext cx="2641600" cy="4330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23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24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839200" y="6451600"/>
            <a:ext cx="203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69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019800" y="6146800"/>
            <a:ext cx="1193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166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66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6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6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97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6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974" dirty="0" smtClean="0">
                <a:solidFill>
                  <a:srgbClr val="000000"/>
                </a:solidFill>
                <a:latin typeface="MT Extra" pitchFamily="18" charset="0"/>
                <a:cs typeface="MT Extra" pitchFamily="18" charset="0"/>
              </a:rPr>
              <a:t></a:t>
            </a:r>
            <a:r>
              <a:rPr lang="en-US" altLang="zh-CN" sz="97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69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66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6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6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</a:t>
            </a:r>
            <a:r>
              <a:rPr lang="en-US" altLang="zh-CN" sz="166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6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66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93700" y="6210300"/>
            <a:ext cx="27051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752600" algn="l"/>
              </a:tabLst>
            </a:pPr>
            <a:r>
              <a:rPr lang="en-US" altLang="zh-CN" dirty="0" smtClean="0"/>
              <a:t>	</a:t>
            </a:r>
            <a:r>
              <a:rPr lang="en-US" altLang="zh-CN" sz="138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38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38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80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57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808" dirty="0" smtClean="0">
                <a:solidFill>
                  <a:srgbClr val="000000"/>
                </a:solidFill>
                <a:latin typeface="MT Extra" pitchFamily="18" charset="0"/>
                <a:cs typeface="MT Extra" pitchFamily="18" charset="0"/>
              </a:rPr>
              <a:t></a:t>
            </a:r>
            <a:r>
              <a:rPr lang="en-US" altLang="zh-CN" sz="80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57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38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46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752600" algn="l"/>
              </a:tabLst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Krystian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Mikolajczyk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46100" y="469900"/>
            <a:ext cx="83820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Automatic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Scale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Selection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Function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responses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increasing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scale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(scale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signature)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830451" y="2336787"/>
            <a:ext cx="285750" cy="295287"/>
          </a:xfrm>
          <a:custGeom>
            <a:avLst/>
            <a:gdLst>
              <a:gd name="connsiteX0" fmla="*/ 12700 w 285750"/>
              <a:gd name="connsiteY0" fmla="*/ 282587 h 295287"/>
              <a:gd name="connsiteX1" fmla="*/ 273050 w 285750"/>
              <a:gd name="connsiteY1" fmla="*/ 282587 h 295287"/>
              <a:gd name="connsiteX2" fmla="*/ 273050 w 285750"/>
              <a:gd name="connsiteY2" fmla="*/ 12700 h 295287"/>
              <a:gd name="connsiteX3" fmla="*/ 12700 w 285750"/>
              <a:gd name="connsiteY3" fmla="*/ 12700 h 295287"/>
              <a:gd name="connsiteX4" fmla="*/ 12700 w 285750"/>
              <a:gd name="connsiteY4" fmla="*/ 282587 h 295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750" h="295287">
                <a:moveTo>
                  <a:pt x="12700" y="282587"/>
                </a:moveTo>
                <a:lnTo>
                  <a:pt x="273050" y="282587"/>
                </a:lnTo>
                <a:lnTo>
                  <a:pt x="273050" y="12700"/>
                </a:lnTo>
                <a:lnTo>
                  <a:pt x="12700" y="12700"/>
                </a:lnTo>
                <a:lnTo>
                  <a:pt x="12700" y="2825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808726" y="2195576"/>
            <a:ext cx="98425" cy="98425"/>
          </a:xfrm>
          <a:custGeom>
            <a:avLst/>
            <a:gdLst>
              <a:gd name="connsiteX0" fmla="*/ 12700 w 98425"/>
              <a:gd name="connsiteY0" fmla="*/ 12700 h 98425"/>
              <a:gd name="connsiteX1" fmla="*/ 85725 w 98425"/>
              <a:gd name="connsiteY1" fmla="*/ 85725 h 98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8425" h="98425">
                <a:moveTo>
                  <a:pt x="12700" y="12700"/>
                </a:moveTo>
                <a:lnTo>
                  <a:pt x="85725" y="85725"/>
                </a:lnTo>
              </a:path>
            </a:pathLst>
          </a:custGeom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810250" y="2195576"/>
            <a:ext cx="96901" cy="98425"/>
          </a:xfrm>
          <a:custGeom>
            <a:avLst/>
            <a:gdLst>
              <a:gd name="connsiteX0" fmla="*/ 84201 w 96901"/>
              <a:gd name="connsiteY0" fmla="*/ 12700 h 98425"/>
              <a:gd name="connsiteX1" fmla="*/ 12700 w 96901"/>
              <a:gd name="connsiteY1" fmla="*/ 85725 h 98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6901" h="98425">
                <a:moveTo>
                  <a:pt x="84201" y="12700"/>
                </a:moveTo>
                <a:lnTo>
                  <a:pt x="12700" y="85725"/>
                </a:lnTo>
              </a:path>
            </a:pathLst>
          </a:custGeom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930400" y="2438400"/>
            <a:ext cx="98425" cy="98425"/>
          </a:xfrm>
          <a:custGeom>
            <a:avLst/>
            <a:gdLst>
              <a:gd name="connsiteX0" fmla="*/ 12700 w 98425"/>
              <a:gd name="connsiteY0" fmla="*/ 12700 h 98425"/>
              <a:gd name="connsiteX1" fmla="*/ 85725 w 98425"/>
              <a:gd name="connsiteY1" fmla="*/ 85725 h 98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8425" h="98425">
                <a:moveTo>
                  <a:pt x="12700" y="12700"/>
                </a:moveTo>
                <a:lnTo>
                  <a:pt x="85725" y="85725"/>
                </a:lnTo>
              </a:path>
            </a:pathLst>
          </a:custGeom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932051" y="2438400"/>
            <a:ext cx="96773" cy="98425"/>
          </a:xfrm>
          <a:custGeom>
            <a:avLst/>
            <a:gdLst>
              <a:gd name="connsiteX0" fmla="*/ 84073 w 96773"/>
              <a:gd name="connsiteY0" fmla="*/ 12700 h 98425"/>
              <a:gd name="connsiteX1" fmla="*/ 12700 w 96773"/>
              <a:gd name="connsiteY1" fmla="*/ 85725 h 98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6773" h="98425">
                <a:moveTo>
                  <a:pt x="84073" y="12700"/>
                </a:moveTo>
                <a:lnTo>
                  <a:pt x="12700" y="85725"/>
                </a:lnTo>
              </a:path>
            </a:pathLst>
          </a:custGeom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472176" y="4756353"/>
            <a:ext cx="2303398" cy="1116088"/>
          </a:xfrm>
          <a:custGeom>
            <a:avLst/>
            <a:gdLst>
              <a:gd name="connsiteX0" fmla="*/ 0 w 2303398"/>
              <a:gd name="connsiteY0" fmla="*/ 1116088 h 1116088"/>
              <a:gd name="connsiteX1" fmla="*/ 2303398 w 2303398"/>
              <a:gd name="connsiteY1" fmla="*/ 1116088 h 1116088"/>
              <a:gd name="connsiteX2" fmla="*/ 2303398 w 2303398"/>
              <a:gd name="connsiteY2" fmla="*/ 0 h 1116088"/>
              <a:gd name="connsiteX3" fmla="*/ 0 w 2303398"/>
              <a:gd name="connsiteY3" fmla="*/ 0 h 1116088"/>
              <a:gd name="connsiteX4" fmla="*/ 0 w 2303398"/>
              <a:gd name="connsiteY4" fmla="*/ 1116088 h 1116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398" h="1116088">
                <a:moveTo>
                  <a:pt x="0" y="1116088"/>
                </a:moveTo>
                <a:lnTo>
                  <a:pt x="2303398" y="1116088"/>
                </a:lnTo>
                <a:lnTo>
                  <a:pt x="2303398" y="0"/>
                </a:lnTo>
                <a:lnTo>
                  <a:pt x="0" y="0"/>
                </a:lnTo>
                <a:lnTo>
                  <a:pt x="0" y="11160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511300" y="4765878"/>
            <a:ext cx="2305050" cy="1151013"/>
          </a:xfrm>
          <a:custGeom>
            <a:avLst/>
            <a:gdLst>
              <a:gd name="connsiteX0" fmla="*/ 0 w 2305050"/>
              <a:gd name="connsiteY0" fmla="*/ 1151013 h 1151013"/>
              <a:gd name="connsiteX1" fmla="*/ 2305050 w 2305050"/>
              <a:gd name="connsiteY1" fmla="*/ 1151013 h 1151013"/>
              <a:gd name="connsiteX2" fmla="*/ 2305050 w 2305050"/>
              <a:gd name="connsiteY2" fmla="*/ 0 h 1151013"/>
              <a:gd name="connsiteX3" fmla="*/ 0 w 2305050"/>
              <a:gd name="connsiteY3" fmla="*/ 0 h 1151013"/>
              <a:gd name="connsiteX4" fmla="*/ 0 w 2305050"/>
              <a:gd name="connsiteY4" fmla="*/ 1151013 h 1151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5050" h="1151013">
                <a:moveTo>
                  <a:pt x="0" y="1151013"/>
                </a:moveTo>
                <a:lnTo>
                  <a:pt x="2305050" y="1151013"/>
                </a:lnTo>
                <a:lnTo>
                  <a:pt x="2305050" y="0"/>
                </a:lnTo>
                <a:lnTo>
                  <a:pt x="0" y="0"/>
                </a:lnTo>
                <a:lnTo>
                  <a:pt x="0" y="115101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710301" y="2093963"/>
            <a:ext cx="285750" cy="295287"/>
          </a:xfrm>
          <a:custGeom>
            <a:avLst/>
            <a:gdLst>
              <a:gd name="connsiteX0" fmla="*/ 12700 w 285750"/>
              <a:gd name="connsiteY0" fmla="*/ 282587 h 295287"/>
              <a:gd name="connsiteX1" fmla="*/ 273050 w 285750"/>
              <a:gd name="connsiteY1" fmla="*/ 282587 h 295287"/>
              <a:gd name="connsiteX2" fmla="*/ 273050 w 285750"/>
              <a:gd name="connsiteY2" fmla="*/ 12700 h 295287"/>
              <a:gd name="connsiteX3" fmla="*/ 12700 w 285750"/>
              <a:gd name="connsiteY3" fmla="*/ 12700 h 295287"/>
              <a:gd name="connsiteX4" fmla="*/ 12700 w 285750"/>
              <a:gd name="connsiteY4" fmla="*/ 282587 h 295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750" h="295287">
                <a:moveTo>
                  <a:pt x="12700" y="282587"/>
                </a:moveTo>
                <a:lnTo>
                  <a:pt x="273050" y="282587"/>
                </a:lnTo>
                <a:lnTo>
                  <a:pt x="273050" y="12700"/>
                </a:lnTo>
                <a:lnTo>
                  <a:pt x="12700" y="12700"/>
                </a:lnTo>
                <a:lnTo>
                  <a:pt x="12700" y="2825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511300" y="5115178"/>
            <a:ext cx="36576" cy="36448"/>
          </a:xfrm>
          <a:custGeom>
            <a:avLst/>
            <a:gdLst>
              <a:gd name="connsiteX0" fmla="*/ 0 w 36576"/>
              <a:gd name="connsiteY0" fmla="*/ 18288 h 36448"/>
              <a:gd name="connsiteX1" fmla="*/ 18288 w 36576"/>
              <a:gd name="connsiteY1" fmla="*/ 0 h 36448"/>
              <a:gd name="connsiteX2" fmla="*/ 36575 w 36576"/>
              <a:gd name="connsiteY2" fmla="*/ 18288 h 36448"/>
              <a:gd name="connsiteX3" fmla="*/ 18288 w 36576"/>
              <a:gd name="connsiteY3" fmla="*/ 36449 h 36448"/>
              <a:gd name="connsiteX4" fmla="*/ 0 w 36576"/>
              <a:gd name="connsiteY4" fmla="*/ 18288 h 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576" h="36448">
                <a:moveTo>
                  <a:pt x="0" y="18288"/>
                </a:moveTo>
                <a:cubicBezTo>
                  <a:pt x="0" y="8128"/>
                  <a:pt x="8127" y="0"/>
                  <a:pt x="18288" y="0"/>
                </a:cubicBezTo>
                <a:cubicBezTo>
                  <a:pt x="28321" y="0"/>
                  <a:pt x="36575" y="8128"/>
                  <a:pt x="36575" y="18288"/>
                </a:cubicBezTo>
                <a:cubicBezTo>
                  <a:pt x="36575" y="28321"/>
                  <a:pt x="28321" y="36449"/>
                  <a:pt x="18288" y="36449"/>
                </a:cubicBezTo>
                <a:cubicBezTo>
                  <a:pt x="8127" y="36449"/>
                  <a:pt x="0" y="28321"/>
                  <a:pt x="0" y="18288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504950" y="5108828"/>
            <a:ext cx="49276" cy="49148"/>
          </a:xfrm>
          <a:custGeom>
            <a:avLst/>
            <a:gdLst>
              <a:gd name="connsiteX0" fmla="*/ 6350 w 49276"/>
              <a:gd name="connsiteY0" fmla="*/ 24638 h 49148"/>
              <a:gd name="connsiteX1" fmla="*/ 24638 w 49276"/>
              <a:gd name="connsiteY1" fmla="*/ 6350 h 49148"/>
              <a:gd name="connsiteX2" fmla="*/ 42925 w 49276"/>
              <a:gd name="connsiteY2" fmla="*/ 24638 h 49148"/>
              <a:gd name="connsiteX3" fmla="*/ 24638 w 49276"/>
              <a:gd name="connsiteY3" fmla="*/ 42799 h 49148"/>
              <a:gd name="connsiteX4" fmla="*/ 6350 w 49276"/>
              <a:gd name="connsiteY4" fmla="*/ 24638 h 49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76" h="49148">
                <a:moveTo>
                  <a:pt x="6350" y="24638"/>
                </a:moveTo>
                <a:cubicBezTo>
                  <a:pt x="6350" y="14478"/>
                  <a:pt x="14477" y="6350"/>
                  <a:pt x="24638" y="6350"/>
                </a:cubicBezTo>
                <a:cubicBezTo>
                  <a:pt x="34671" y="6350"/>
                  <a:pt x="42925" y="14478"/>
                  <a:pt x="42925" y="24638"/>
                </a:cubicBezTo>
                <a:cubicBezTo>
                  <a:pt x="42925" y="34671"/>
                  <a:pt x="34671" y="42799"/>
                  <a:pt x="24638" y="42799"/>
                </a:cubicBezTo>
                <a:cubicBezTo>
                  <a:pt x="14477" y="42799"/>
                  <a:pt x="6350" y="34671"/>
                  <a:pt x="6350" y="246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34025" y="5647004"/>
            <a:ext cx="36576" cy="36512"/>
          </a:xfrm>
          <a:custGeom>
            <a:avLst/>
            <a:gdLst>
              <a:gd name="connsiteX0" fmla="*/ 0 w 36576"/>
              <a:gd name="connsiteY0" fmla="*/ 18262 h 36512"/>
              <a:gd name="connsiteX1" fmla="*/ 18288 w 36576"/>
              <a:gd name="connsiteY1" fmla="*/ 0 h 36512"/>
              <a:gd name="connsiteX2" fmla="*/ 36576 w 36576"/>
              <a:gd name="connsiteY2" fmla="*/ 18262 h 36512"/>
              <a:gd name="connsiteX3" fmla="*/ 18288 w 36576"/>
              <a:gd name="connsiteY3" fmla="*/ 36512 h 36512"/>
              <a:gd name="connsiteX4" fmla="*/ 0 w 36576"/>
              <a:gd name="connsiteY4" fmla="*/ 18262 h 36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576" h="36512">
                <a:moveTo>
                  <a:pt x="0" y="18262"/>
                </a:moveTo>
                <a:cubicBezTo>
                  <a:pt x="0" y="8178"/>
                  <a:pt x="8128" y="0"/>
                  <a:pt x="18288" y="0"/>
                </a:cubicBezTo>
                <a:cubicBezTo>
                  <a:pt x="28321" y="0"/>
                  <a:pt x="36576" y="8178"/>
                  <a:pt x="36576" y="18262"/>
                </a:cubicBezTo>
                <a:cubicBezTo>
                  <a:pt x="36576" y="28333"/>
                  <a:pt x="28321" y="36512"/>
                  <a:pt x="18288" y="36512"/>
                </a:cubicBezTo>
                <a:cubicBezTo>
                  <a:pt x="8128" y="36512"/>
                  <a:pt x="0" y="28333"/>
                  <a:pt x="0" y="18262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527675" y="5640654"/>
            <a:ext cx="49276" cy="49212"/>
          </a:xfrm>
          <a:custGeom>
            <a:avLst/>
            <a:gdLst>
              <a:gd name="connsiteX0" fmla="*/ 6350 w 49276"/>
              <a:gd name="connsiteY0" fmla="*/ 24612 h 49212"/>
              <a:gd name="connsiteX1" fmla="*/ 24638 w 49276"/>
              <a:gd name="connsiteY1" fmla="*/ 6350 h 49212"/>
              <a:gd name="connsiteX2" fmla="*/ 42926 w 49276"/>
              <a:gd name="connsiteY2" fmla="*/ 24612 h 49212"/>
              <a:gd name="connsiteX3" fmla="*/ 24638 w 49276"/>
              <a:gd name="connsiteY3" fmla="*/ 42862 h 49212"/>
              <a:gd name="connsiteX4" fmla="*/ 6350 w 49276"/>
              <a:gd name="connsiteY4" fmla="*/ 24612 h 492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76" h="49212">
                <a:moveTo>
                  <a:pt x="6350" y="24612"/>
                </a:moveTo>
                <a:cubicBezTo>
                  <a:pt x="6350" y="14528"/>
                  <a:pt x="14478" y="6350"/>
                  <a:pt x="24638" y="6350"/>
                </a:cubicBezTo>
                <a:cubicBezTo>
                  <a:pt x="34671" y="6350"/>
                  <a:pt x="42926" y="14528"/>
                  <a:pt x="42926" y="24612"/>
                </a:cubicBezTo>
                <a:cubicBezTo>
                  <a:pt x="42926" y="34683"/>
                  <a:pt x="34671" y="42862"/>
                  <a:pt x="24638" y="42862"/>
                </a:cubicBezTo>
                <a:cubicBezTo>
                  <a:pt x="14478" y="42862"/>
                  <a:pt x="6350" y="34683"/>
                  <a:pt x="6350" y="2461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619250" y="4827778"/>
            <a:ext cx="36576" cy="36575"/>
          </a:xfrm>
          <a:custGeom>
            <a:avLst/>
            <a:gdLst>
              <a:gd name="connsiteX0" fmla="*/ 0 w 36576"/>
              <a:gd name="connsiteY0" fmla="*/ 18287 h 36575"/>
              <a:gd name="connsiteX1" fmla="*/ 18288 w 36576"/>
              <a:gd name="connsiteY1" fmla="*/ 0 h 36575"/>
              <a:gd name="connsiteX2" fmla="*/ 36576 w 36576"/>
              <a:gd name="connsiteY2" fmla="*/ 18287 h 36575"/>
              <a:gd name="connsiteX3" fmla="*/ 18288 w 36576"/>
              <a:gd name="connsiteY3" fmla="*/ 36575 h 36575"/>
              <a:gd name="connsiteX4" fmla="*/ 0 w 36576"/>
              <a:gd name="connsiteY4" fmla="*/ 18287 h 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576" h="36575">
                <a:moveTo>
                  <a:pt x="0" y="18287"/>
                </a:moveTo>
                <a:cubicBezTo>
                  <a:pt x="0" y="8254"/>
                  <a:pt x="8127" y="0"/>
                  <a:pt x="18288" y="0"/>
                </a:cubicBezTo>
                <a:cubicBezTo>
                  <a:pt x="28320" y="0"/>
                  <a:pt x="36576" y="8254"/>
                  <a:pt x="36576" y="18287"/>
                </a:cubicBezTo>
                <a:cubicBezTo>
                  <a:pt x="36576" y="28320"/>
                  <a:pt x="28320" y="36575"/>
                  <a:pt x="18288" y="36575"/>
                </a:cubicBezTo>
                <a:cubicBezTo>
                  <a:pt x="8127" y="36575"/>
                  <a:pt x="0" y="28320"/>
                  <a:pt x="0" y="18287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612900" y="4821428"/>
            <a:ext cx="49276" cy="49275"/>
          </a:xfrm>
          <a:custGeom>
            <a:avLst/>
            <a:gdLst>
              <a:gd name="connsiteX0" fmla="*/ 6350 w 49276"/>
              <a:gd name="connsiteY0" fmla="*/ 24637 h 49275"/>
              <a:gd name="connsiteX1" fmla="*/ 24638 w 49276"/>
              <a:gd name="connsiteY1" fmla="*/ 6350 h 49275"/>
              <a:gd name="connsiteX2" fmla="*/ 42926 w 49276"/>
              <a:gd name="connsiteY2" fmla="*/ 24637 h 49275"/>
              <a:gd name="connsiteX3" fmla="*/ 24638 w 49276"/>
              <a:gd name="connsiteY3" fmla="*/ 42925 h 49275"/>
              <a:gd name="connsiteX4" fmla="*/ 6350 w 49276"/>
              <a:gd name="connsiteY4" fmla="*/ 24637 h 49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76" h="49275">
                <a:moveTo>
                  <a:pt x="6350" y="24637"/>
                </a:moveTo>
                <a:cubicBezTo>
                  <a:pt x="6350" y="14604"/>
                  <a:pt x="14477" y="6350"/>
                  <a:pt x="24638" y="6350"/>
                </a:cubicBezTo>
                <a:cubicBezTo>
                  <a:pt x="34670" y="6350"/>
                  <a:pt x="42926" y="14604"/>
                  <a:pt x="42926" y="24637"/>
                </a:cubicBezTo>
                <a:cubicBezTo>
                  <a:pt x="42926" y="34670"/>
                  <a:pt x="34670" y="42925"/>
                  <a:pt x="24638" y="42925"/>
                </a:cubicBezTo>
                <a:cubicBezTo>
                  <a:pt x="14477" y="42925"/>
                  <a:pt x="6350" y="34670"/>
                  <a:pt x="6350" y="246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651500" y="5367528"/>
            <a:ext cx="36576" cy="36575"/>
          </a:xfrm>
          <a:custGeom>
            <a:avLst/>
            <a:gdLst>
              <a:gd name="connsiteX0" fmla="*/ 0 w 36576"/>
              <a:gd name="connsiteY0" fmla="*/ 18287 h 36575"/>
              <a:gd name="connsiteX1" fmla="*/ 18288 w 36576"/>
              <a:gd name="connsiteY1" fmla="*/ 0 h 36575"/>
              <a:gd name="connsiteX2" fmla="*/ 36576 w 36576"/>
              <a:gd name="connsiteY2" fmla="*/ 18287 h 36575"/>
              <a:gd name="connsiteX3" fmla="*/ 18288 w 36576"/>
              <a:gd name="connsiteY3" fmla="*/ 36575 h 36575"/>
              <a:gd name="connsiteX4" fmla="*/ 0 w 36576"/>
              <a:gd name="connsiteY4" fmla="*/ 18287 h 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576" h="36575">
                <a:moveTo>
                  <a:pt x="0" y="18287"/>
                </a:moveTo>
                <a:cubicBezTo>
                  <a:pt x="0" y="8254"/>
                  <a:pt x="8128" y="0"/>
                  <a:pt x="18288" y="0"/>
                </a:cubicBezTo>
                <a:cubicBezTo>
                  <a:pt x="28321" y="0"/>
                  <a:pt x="36576" y="8254"/>
                  <a:pt x="36576" y="18287"/>
                </a:cubicBezTo>
                <a:cubicBezTo>
                  <a:pt x="36576" y="28447"/>
                  <a:pt x="28321" y="36575"/>
                  <a:pt x="18288" y="36575"/>
                </a:cubicBezTo>
                <a:cubicBezTo>
                  <a:pt x="8128" y="36575"/>
                  <a:pt x="0" y="28447"/>
                  <a:pt x="0" y="18287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645150" y="5361178"/>
            <a:ext cx="49276" cy="49275"/>
          </a:xfrm>
          <a:custGeom>
            <a:avLst/>
            <a:gdLst>
              <a:gd name="connsiteX0" fmla="*/ 6350 w 49276"/>
              <a:gd name="connsiteY0" fmla="*/ 24637 h 49275"/>
              <a:gd name="connsiteX1" fmla="*/ 24638 w 49276"/>
              <a:gd name="connsiteY1" fmla="*/ 6350 h 49275"/>
              <a:gd name="connsiteX2" fmla="*/ 42926 w 49276"/>
              <a:gd name="connsiteY2" fmla="*/ 24637 h 49275"/>
              <a:gd name="connsiteX3" fmla="*/ 24638 w 49276"/>
              <a:gd name="connsiteY3" fmla="*/ 42925 h 49275"/>
              <a:gd name="connsiteX4" fmla="*/ 6350 w 49276"/>
              <a:gd name="connsiteY4" fmla="*/ 24637 h 49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76" h="49275">
                <a:moveTo>
                  <a:pt x="6350" y="24637"/>
                </a:moveTo>
                <a:cubicBezTo>
                  <a:pt x="6350" y="14604"/>
                  <a:pt x="14478" y="6350"/>
                  <a:pt x="24638" y="6350"/>
                </a:cubicBezTo>
                <a:cubicBezTo>
                  <a:pt x="34671" y="6350"/>
                  <a:pt x="42926" y="14604"/>
                  <a:pt x="42926" y="24637"/>
                </a:cubicBezTo>
                <a:cubicBezTo>
                  <a:pt x="42926" y="34797"/>
                  <a:pt x="34671" y="42925"/>
                  <a:pt x="24638" y="42925"/>
                </a:cubicBezTo>
                <a:cubicBezTo>
                  <a:pt x="14478" y="42925"/>
                  <a:pt x="6350" y="34797"/>
                  <a:pt x="6350" y="246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727200" y="4745228"/>
            <a:ext cx="36576" cy="36575"/>
          </a:xfrm>
          <a:custGeom>
            <a:avLst/>
            <a:gdLst>
              <a:gd name="connsiteX0" fmla="*/ 0 w 36576"/>
              <a:gd name="connsiteY0" fmla="*/ 18287 h 36575"/>
              <a:gd name="connsiteX1" fmla="*/ 18288 w 36576"/>
              <a:gd name="connsiteY1" fmla="*/ 0 h 36575"/>
              <a:gd name="connsiteX2" fmla="*/ 36576 w 36576"/>
              <a:gd name="connsiteY2" fmla="*/ 18287 h 36575"/>
              <a:gd name="connsiteX3" fmla="*/ 18288 w 36576"/>
              <a:gd name="connsiteY3" fmla="*/ 36575 h 36575"/>
              <a:gd name="connsiteX4" fmla="*/ 0 w 36576"/>
              <a:gd name="connsiteY4" fmla="*/ 18287 h 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576" h="36575">
                <a:moveTo>
                  <a:pt x="0" y="18287"/>
                </a:moveTo>
                <a:cubicBezTo>
                  <a:pt x="0" y="8127"/>
                  <a:pt x="8127" y="0"/>
                  <a:pt x="18288" y="0"/>
                </a:cubicBezTo>
                <a:cubicBezTo>
                  <a:pt x="28320" y="0"/>
                  <a:pt x="36576" y="8127"/>
                  <a:pt x="36576" y="18287"/>
                </a:cubicBezTo>
                <a:cubicBezTo>
                  <a:pt x="36576" y="28320"/>
                  <a:pt x="28320" y="36575"/>
                  <a:pt x="18288" y="36575"/>
                </a:cubicBezTo>
                <a:cubicBezTo>
                  <a:pt x="8127" y="36575"/>
                  <a:pt x="0" y="28320"/>
                  <a:pt x="0" y="18287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720850" y="4738878"/>
            <a:ext cx="49276" cy="49275"/>
          </a:xfrm>
          <a:custGeom>
            <a:avLst/>
            <a:gdLst>
              <a:gd name="connsiteX0" fmla="*/ 6350 w 49276"/>
              <a:gd name="connsiteY0" fmla="*/ 24637 h 49275"/>
              <a:gd name="connsiteX1" fmla="*/ 24638 w 49276"/>
              <a:gd name="connsiteY1" fmla="*/ 6350 h 49275"/>
              <a:gd name="connsiteX2" fmla="*/ 42926 w 49276"/>
              <a:gd name="connsiteY2" fmla="*/ 24637 h 49275"/>
              <a:gd name="connsiteX3" fmla="*/ 24638 w 49276"/>
              <a:gd name="connsiteY3" fmla="*/ 42925 h 49275"/>
              <a:gd name="connsiteX4" fmla="*/ 6350 w 49276"/>
              <a:gd name="connsiteY4" fmla="*/ 24637 h 49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76" h="49275">
                <a:moveTo>
                  <a:pt x="6350" y="24637"/>
                </a:moveTo>
                <a:cubicBezTo>
                  <a:pt x="6350" y="14477"/>
                  <a:pt x="14477" y="6350"/>
                  <a:pt x="24638" y="6350"/>
                </a:cubicBezTo>
                <a:cubicBezTo>
                  <a:pt x="34670" y="6350"/>
                  <a:pt x="42926" y="14477"/>
                  <a:pt x="42926" y="24637"/>
                </a:cubicBezTo>
                <a:cubicBezTo>
                  <a:pt x="42926" y="34670"/>
                  <a:pt x="34670" y="42925"/>
                  <a:pt x="24638" y="42925"/>
                </a:cubicBezTo>
                <a:cubicBezTo>
                  <a:pt x="14477" y="42925"/>
                  <a:pt x="6350" y="34670"/>
                  <a:pt x="6350" y="246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796026" y="5115178"/>
            <a:ext cx="36448" cy="36448"/>
          </a:xfrm>
          <a:custGeom>
            <a:avLst/>
            <a:gdLst>
              <a:gd name="connsiteX0" fmla="*/ 0 w 36448"/>
              <a:gd name="connsiteY0" fmla="*/ 18288 h 36448"/>
              <a:gd name="connsiteX1" fmla="*/ 18160 w 36448"/>
              <a:gd name="connsiteY1" fmla="*/ 0 h 36448"/>
              <a:gd name="connsiteX2" fmla="*/ 36448 w 36448"/>
              <a:gd name="connsiteY2" fmla="*/ 18288 h 36448"/>
              <a:gd name="connsiteX3" fmla="*/ 18160 w 36448"/>
              <a:gd name="connsiteY3" fmla="*/ 36449 h 36448"/>
              <a:gd name="connsiteX4" fmla="*/ 0 w 36448"/>
              <a:gd name="connsiteY4" fmla="*/ 18288 h 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448" h="36448">
                <a:moveTo>
                  <a:pt x="0" y="18288"/>
                </a:moveTo>
                <a:cubicBezTo>
                  <a:pt x="0" y="8128"/>
                  <a:pt x="8127" y="0"/>
                  <a:pt x="18160" y="0"/>
                </a:cubicBezTo>
                <a:cubicBezTo>
                  <a:pt x="28320" y="0"/>
                  <a:pt x="36448" y="8128"/>
                  <a:pt x="36448" y="18288"/>
                </a:cubicBezTo>
                <a:cubicBezTo>
                  <a:pt x="36448" y="28321"/>
                  <a:pt x="28320" y="36449"/>
                  <a:pt x="18160" y="36449"/>
                </a:cubicBezTo>
                <a:cubicBezTo>
                  <a:pt x="8127" y="36449"/>
                  <a:pt x="0" y="28321"/>
                  <a:pt x="0" y="18288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789676" y="5108828"/>
            <a:ext cx="49148" cy="49148"/>
          </a:xfrm>
          <a:custGeom>
            <a:avLst/>
            <a:gdLst>
              <a:gd name="connsiteX0" fmla="*/ 6350 w 49148"/>
              <a:gd name="connsiteY0" fmla="*/ 24638 h 49148"/>
              <a:gd name="connsiteX1" fmla="*/ 24510 w 49148"/>
              <a:gd name="connsiteY1" fmla="*/ 6350 h 49148"/>
              <a:gd name="connsiteX2" fmla="*/ 42798 w 49148"/>
              <a:gd name="connsiteY2" fmla="*/ 24638 h 49148"/>
              <a:gd name="connsiteX3" fmla="*/ 24510 w 49148"/>
              <a:gd name="connsiteY3" fmla="*/ 42799 h 49148"/>
              <a:gd name="connsiteX4" fmla="*/ 6350 w 49148"/>
              <a:gd name="connsiteY4" fmla="*/ 24638 h 49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148" h="49148">
                <a:moveTo>
                  <a:pt x="6350" y="24638"/>
                </a:moveTo>
                <a:cubicBezTo>
                  <a:pt x="6350" y="14478"/>
                  <a:pt x="14477" y="6350"/>
                  <a:pt x="24510" y="6350"/>
                </a:cubicBezTo>
                <a:cubicBezTo>
                  <a:pt x="34670" y="6350"/>
                  <a:pt x="42798" y="14478"/>
                  <a:pt x="42798" y="24638"/>
                </a:cubicBezTo>
                <a:cubicBezTo>
                  <a:pt x="42798" y="34671"/>
                  <a:pt x="34670" y="42799"/>
                  <a:pt x="24510" y="42799"/>
                </a:cubicBezTo>
                <a:cubicBezTo>
                  <a:pt x="14477" y="42799"/>
                  <a:pt x="6350" y="34671"/>
                  <a:pt x="6350" y="246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8700" y="1752600"/>
            <a:ext cx="3340100" cy="29464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95400" y="4699000"/>
            <a:ext cx="2641600" cy="15113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57800" y="1790700"/>
            <a:ext cx="2641600" cy="4330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28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29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8839200" y="6451600"/>
            <a:ext cx="203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70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019800" y="6146800"/>
            <a:ext cx="1193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166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66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6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6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97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6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974" dirty="0" smtClean="0">
                <a:solidFill>
                  <a:srgbClr val="000000"/>
                </a:solidFill>
                <a:latin typeface="MT Extra" pitchFamily="18" charset="0"/>
                <a:cs typeface="MT Extra" pitchFamily="18" charset="0"/>
              </a:rPr>
              <a:t></a:t>
            </a:r>
            <a:r>
              <a:rPr lang="en-US" altLang="zh-CN" sz="97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69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66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6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6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</a:t>
            </a:r>
            <a:r>
              <a:rPr lang="en-US" altLang="zh-CN" sz="166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6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66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393700" y="6210300"/>
            <a:ext cx="27051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752600" algn="l"/>
              </a:tabLst>
            </a:pPr>
            <a:r>
              <a:rPr lang="en-US" altLang="zh-CN" dirty="0" smtClean="0"/>
              <a:t>	</a:t>
            </a:r>
            <a:r>
              <a:rPr lang="en-US" altLang="zh-CN" sz="138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38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38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80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57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808" dirty="0" smtClean="0">
                <a:solidFill>
                  <a:srgbClr val="000000"/>
                </a:solidFill>
                <a:latin typeface="MT Extra" pitchFamily="18" charset="0"/>
                <a:cs typeface="MT Extra" pitchFamily="18" charset="0"/>
              </a:rPr>
              <a:t></a:t>
            </a:r>
            <a:r>
              <a:rPr lang="en-US" altLang="zh-CN" sz="80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57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38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46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752600" algn="l"/>
              </a:tabLst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Krystian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Mikolajczyk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546100" y="469900"/>
            <a:ext cx="83820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Automatic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Scale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Selection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Function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responses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increasing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scale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(scale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signature)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792351" y="2298738"/>
            <a:ext cx="350837" cy="369912"/>
          </a:xfrm>
          <a:custGeom>
            <a:avLst/>
            <a:gdLst>
              <a:gd name="connsiteX0" fmla="*/ 12700 w 350837"/>
              <a:gd name="connsiteY0" fmla="*/ 357212 h 369912"/>
              <a:gd name="connsiteX1" fmla="*/ 338137 w 350837"/>
              <a:gd name="connsiteY1" fmla="*/ 357212 h 369912"/>
              <a:gd name="connsiteX2" fmla="*/ 338137 w 350837"/>
              <a:gd name="connsiteY2" fmla="*/ 12700 h 369912"/>
              <a:gd name="connsiteX3" fmla="*/ 12700 w 350837"/>
              <a:gd name="connsiteY3" fmla="*/ 12700 h 369912"/>
              <a:gd name="connsiteX4" fmla="*/ 12700 w 350837"/>
              <a:gd name="connsiteY4" fmla="*/ 357212 h 369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837" h="369912">
                <a:moveTo>
                  <a:pt x="12700" y="357212"/>
                </a:moveTo>
                <a:lnTo>
                  <a:pt x="338137" y="357212"/>
                </a:lnTo>
                <a:lnTo>
                  <a:pt x="338137" y="12700"/>
                </a:lnTo>
                <a:lnTo>
                  <a:pt x="12700" y="12700"/>
                </a:lnTo>
                <a:lnTo>
                  <a:pt x="12700" y="357212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808726" y="2195576"/>
            <a:ext cx="98425" cy="98425"/>
          </a:xfrm>
          <a:custGeom>
            <a:avLst/>
            <a:gdLst>
              <a:gd name="connsiteX0" fmla="*/ 12700 w 98425"/>
              <a:gd name="connsiteY0" fmla="*/ 12700 h 98425"/>
              <a:gd name="connsiteX1" fmla="*/ 85725 w 98425"/>
              <a:gd name="connsiteY1" fmla="*/ 85725 h 98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8425" h="98425">
                <a:moveTo>
                  <a:pt x="12700" y="12700"/>
                </a:moveTo>
                <a:lnTo>
                  <a:pt x="85725" y="85725"/>
                </a:lnTo>
              </a:path>
            </a:pathLst>
          </a:custGeom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810250" y="2195576"/>
            <a:ext cx="96901" cy="98425"/>
          </a:xfrm>
          <a:custGeom>
            <a:avLst/>
            <a:gdLst>
              <a:gd name="connsiteX0" fmla="*/ 84201 w 96901"/>
              <a:gd name="connsiteY0" fmla="*/ 12700 h 98425"/>
              <a:gd name="connsiteX1" fmla="*/ 12700 w 96901"/>
              <a:gd name="connsiteY1" fmla="*/ 85725 h 98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6901" h="98425">
                <a:moveTo>
                  <a:pt x="84201" y="12700"/>
                </a:moveTo>
                <a:lnTo>
                  <a:pt x="12700" y="85725"/>
                </a:lnTo>
              </a:path>
            </a:pathLst>
          </a:custGeom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930400" y="2438400"/>
            <a:ext cx="98425" cy="98425"/>
          </a:xfrm>
          <a:custGeom>
            <a:avLst/>
            <a:gdLst>
              <a:gd name="connsiteX0" fmla="*/ 12700 w 98425"/>
              <a:gd name="connsiteY0" fmla="*/ 12700 h 98425"/>
              <a:gd name="connsiteX1" fmla="*/ 85725 w 98425"/>
              <a:gd name="connsiteY1" fmla="*/ 85725 h 98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8425" h="98425">
                <a:moveTo>
                  <a:pt x="12700" y="12700"/>
                </a:moveTo>
                <a:lnTo>
                  <a:pt x="85725" y="85725"/>
                </a:lnTo>
              </a:path>
            </a:pathLst>
          </a:custGeom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932051" y="2438400"/>
            <a:ext cx="96773" cy="98425"/>
          </a:xfrm>
          <a:custGeom>
            <a:avLst/>
            <a:gdLst>
              <a:gd name="connsiteX0" fmla="*/ 84073 w 96773"/>
              <a:gd name="connsiteY0" fmla="*/ 12700 h 98425"/>
              <a:gd name="connsiteX1" fmla="*/ 12700 w 96773"/>
              <a:gd name="connsiteY1" fmla="*/ 85725 h 98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6773" h="98425">
                <a:moveTo>
                  <a:pt x="84073" y="12700"/>
                </a:moveTo>
                <a:lnTo>
                  <a:pt x="12700" y="85725"/>
                </a:lnTo>
              </a:path>
            </a:pathLst>
          </a:custGeom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472176" y="4756353"/>
            <a:ext cx="2303398" cy="1116088"/>
          </a:xfrm>
          <a:custGeom>
            <a:avLst/>
            <a:gdLst>
              <a:gd name="connsiteX0" fmla="*/ 0 w 2303398"/>
              <a:gd name="connsiteY0" fmla="*/ 1116088 h 1116088"/>
              <a:gd name="connsiteX1" fmla="*/ 2303398 w 2303398"/>
              <a:gd name="connsiteY1" fmla="*/ 1116088 h 1116088"/>
              <a:gd name="connsiteX2" fmla="*/ 2303398 w 2303398"/>
              <a:gd name="connsiteY2" fmla="*/ 0 h 1116088"/>
              <a:gd name="connsiteX3" fmla="*/ 0 w 2303398"/>
              <a:gd name="connsiteY3" fmla="*/ 0 h 1116088"/>
              <a:gd name="connsiteX4" fmla="*/ 0 w 2303398"/>
              <a:gd name="connsiteY4" fmla="*/ 1116088 h 1116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398" h="1116088">
                <a:moveTo>
                  <a:pt x="0" y="1116088"/>
                </a:moveTo>
                <a:lnTo>
                  <a:pt x="2303398" y="1116088"/>
                </a:lnTo>
                <a:lnTo>
                  <a:pt x="2303398" y="0"/>
                </a:lnTo>
                <a:lnTo>
                  <a:pt x="0" y="0"/>
                </a:lnTo>
                <a:lnTo>
                  <a:pt x="0" y="11160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511300" y="4765878"/>
            <a:ext cx="2305050" cy="1151013"/>
          </a:xfrm>
          <a:custGeom>
            <a:avLst/>
            <a:gdLst>
              <a:gd name="connsiteX0" fmla="*/ 0 w 2305050"/>
              <a:gd name="connsiteY0" fmla="*/ 1151013 h 1151013"/>
              <a:gd name="connsiteX1" fmla="*/ 2305050 w 2305050"/>
              <a:gd name="connsiteY1" fmla="*/ 1151013 h 1151013"/>
              <a:gd name="connsiteX2" fmla="*/ 2305050 w 2305050"/>
              <a:gd name="connsiteY2" fmla="*/ 0 h 1151013"/>
              <a:gd name="connsiteX3" fmla="*/ 0 w 2305050"/>
              <a:gd name="connsiteY3" fmla="*/ 0 h 1151013"/>
              <a:gd name="connsiteX4" fmla="*/ 0 w 2305050"/>
              <a:gd name="connsiteY4" fmla="*/ 1151013 h 1151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5050" h="1151013">
                <a:moveTo>
                  <a:pt x="0" y="1151013"/>
                </a:moveTo>
                <a:lnTo>
                  <a:pt x="2305050" y="1151013"/>
                </a:lnTo>
                <a:lnTo>
                  <a:pt x="2305050" y="0"/>
                </a:lnTo>
                <a:lnTo>
                  <a:pt x="0" y="0"/>
                </a:lnTo>
                <a:lnTo>
                  <a:pt x="0" y="115101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672201" y="2055787"/>
            <a:ext cx="350837" cy="369912"/>
          </a:xfrm>
          <a:custGeom>
            <a:avLst/>
            <a:gdLst>
              <a:gd name="connsiteX0" fmla="*/ 12700 w 350837"/>
              <a:gd name="connsiteY0" fmla="*/ 357212 h 369912"/>
              <a:gd name="connsiteX1" fmla="*/ 338137 w 350837"/>
              <a:gd name="connsiteY1" fmla="*/ 357212 h 369912"/>
              <a:gd name="connsiteX2" fmla="*/ 338137 w 350837"/>
              <a:gd name="connsiteY2" fmla="*/ 12700 h 369912"/>
              <a:gd name="connsiteX3" fmla="*/ 12700 w 350837"/>
              <a:gd name="connsiteY3" fmla="*/ 12700 h 369912"/>
              <a:gd name="connsiteX4" fmla="*/ 12700 w 350837"/>
              <a:gd name="connsiteY4" fmla="*/ 357212 h 369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837" h="369912">
                <a:moveTo>
                  <a:pt x="12700" y="357212"/>
                </a:moveTo>
                <a:lnTo>
                  <a:pt x="338137" y="357212"/>
                </a:lnTo>
                <a:lnTo>
                  <a:pt x="338137" y="12700"/>
                </a:lnTo>
                <a:lnTo>
                  <a:pt x="12700" y="12700"/>
                </a:lnTo>
                <a:lnTo>
                  <a:pt x="12700" y="357212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511300" y="5115178"/>
            <a:ext cx="36576" cy="36448"/>
          </a:xfrm>
          <a:custGeom>
            <a:avLst/>
            <a:gdLst>
              <a:gd name="connsiteX0" fmla="*/ 0 w 36576"/>
              <a:gd name="connsiteY0" fmla="*/ 18288 h 36448"/>
              <a:gd name="connsiteX1" fmla="*/ 18288 w 36576"/>
              <a:gd name="connsiteY1" fmla="*/ 0 h 36448"/>
              <a:gd name="connsiteX2" fmla="*/ 36575 w 36576"/>
              <a:gd name="connsiteY2" fmla="*/ 18288 h 36448"/>
              <a:gd name="connsiteX3" fmla="*/ 18288 w 36576"/>
              <a:gd name="connsiteY3" fmla="*/ 36449 h 36448"/>
              <a:gd name="connsiteX4" fmla="*/ 0 w 36576"/>
              <a:gd name="connsiteY4" fmla="*/ 18288 h 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576" h="36448">
                <a:moveTo>
                  <a:pt x="0" y="18288"/>
                </a:moveTo>
                <a:cubicBezTo>
                  <a:pt x="0" y="8128"/>
                  <a:pt x="8127" y="0"/>
                  <a:pt x="18288" y="0"/>
                </a:cubicBezTo>
                <a:cubicBezTo>
                  <a:pt x="28321" y="0"/>
                  <a:pt x="36575" y="8128"/>
                  <a:pt x="36575" y="18288"/>
                </a:cubicBezTo>
                <a:cubicBezTo>
                  <a:pt x="36575" y="28321"/>
                  <a:pt x="28321" y="36449"/>
                  <a:pt x="18288" y="36449"/>
                </a:cubicBezTo>
                <a:cubicBezTo>
                  <a:pt x="8127" y="36449"/>
                  <a:pt x="0" y="28321"/>
                  <a:pt x="0" y="18288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504950" y="5108828"/>
            <a:ext cx="49276" cy="49148"/>
          </a:xfrm>
          <a:custGeom>
            <a:avLst/>
            <a:gdLst>
              <a:gd name="connsiteX0" fmla="*/ 6350 w 49276"/>
              <a:gd name="connsiteY0" fmla="*/ 24638 h 49148"/>
              <a:gd name="connsiteX1" fmla="*/ 24638 w 49276"/>
              <a:gd name="connsiteY1" fmla="*/ 6350 h 49148"/>
              <a:gd name="connsiteX2" fmla="*/ 42925 w 49276"/>
              <a:gd name="connsiteY2" fmla="*/ 24638 h 49148"/>
              <a:gd name="connsiteX3" fmla="*/ 24638 w 49276"/>
              <a:gd name="connsiteY3" fmla="*/ 42799 h 49148"/>
              <a:gd name="connsiteX4" fmla="*/ 6350 w 49276"/>
              <a:gd name="connsiteY4" fmla="*/ 24638 h 49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76" h="49148">
                <a:moveTo>
                  <a:pt x="6350" y="24638"/>
                </a:moveTo>
                <a:cubicBezTo>
                  <a:pt x="6350" y="14478"/>
                  <a:pt x="14477" y="6350"/>
                  <a:pt x="24638" y="6350"/>
                </a:cubicBezTo>
                <a:cubicBezTo>
                  <a:pt x="34671" y="6350"/>
                  <a:pt x="42925" y="14478"/>
                  <a:pt x="42925" y="24638"/>
                </a:cubicBezTo>
                <a:cubicBezTo>
                  <a:pt x="42925" y="34671"/>
                  <a:pt x="34671" y="42799"/>
                  <a:pt x="24638" y="42799"/>
                </a:cubicBezTo>
                <a:cubicBezTo>
                  <a:pt x="14477" y="42799"/>
                  <a:pt x="6350" y="34671"/>
                  <a:pt x="6350" y="246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34025" y="5647004"/>
            <a:ext cx="36576" cy="36512"/>
          </a:xfrm>
          <a:custGeom>
            <a:avLst/>
            <a:gdLst>
              <a:gd name="connsiteX0" fmla="*/ 0 w 36576"/>
              <a:gd name="connsiteY0" fmla="*/ 18262 h 36512"/>
              <a:gd name="connsiteX1" fmla="*/ 18288 w 36576"/>
              <a:gd name="connsiteY1" fmla="*/ 0 h 36512"/>
              <a:gd name="connsiteX2" fmla="*/ 36576 w 36576"/>
              <a:gd name="connsiteY2" fmla="*/ 18262 h 36512"/>
              <a:gd name="connsiteX3" fmla="*/ 18288 w 36576"/>
              <a:gd name="connsiteY3" fmla="*/ 36512 h 36512"/>
              <a:gd name="connsiteX4" fmla="*/ 0 w 36576"/>
              <a:gd name="connsiteY4" fmla="*/ 18262 h 36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576" h="36512">
                <a:moveTo>
                  <a:pt x="0" y="18262"/>
                </a:moveTo>
                <a:cubicBezTo>
                  <a:pt x="0" y="8178"/>
                  <a:pt x="8128" y="0"/>
                  <a:pt x="18288" y="0"/>
                </a:cubicBezTo>
                <a:cubicBezTo>
                  <a:pt x="28321" y="0"/>
                  <a:pt x="36576" y="8178"/>
                  <a:pt x="36576" y="18262"/>
                </a:cubicBezTo>
                <a:cubicBezTo>
                  <a:pt x="36576" y="28333"/>
                  <a:pt x="28321" y="36512"/>
                  <a:pt x="18288" y="36512"/>
                </a:cubicBezTo>
                <a:cubicBezTo>
                  <a:pt x="8128" y="36512"/>
                  <a:pt x="0" y="28333"/>
                  <a:pt x="0" y="18262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527675" y="5640654"/>
            <a:ext cx="49276" cy="49212"/>
          </a:xfrm>
          <a:custGeom>
            <a:avLst/>
            <a:gdLst>
              <a:gd name="connsiteX0" fmla="*/ 6350 w 49276"/>
              <a:gd name="connsiteY0" fmla="*/ 24612 h 49212"/>
              <a:gd name="connsiteX1" fmla="*/ 24638 w 49276"/>
              <a:gd name="connsiteY1" fmla="*/ 6350 h 49212"/>
              <a:gd name="connsiteX2" fmla="*/ 42926 w 49276"/>
              <a:gd name="connsiteY2" fmla="*/ 24612 h 49212"/>
              <a:gd name="connsiteX3" fmla="*/ 24638 w 49276"/>
              <a:gd name="connsiteY3" fmla="*/ 42862 h 49212"/>
              <a:gd name="connsiteX4" fmla="*/ 6350 w 49276"/>
              <a:gd name="connsiteY4" fmla="*/ 24612 h 492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76" h="49212">
                <a:moveTo>
                  <a:pt x="6350" y="24612"/>
                </a:moveTo>
                <a:cubicBezTo>
                  <a:pt x="6350" y="14528"/>
                  <a:pt x="14478" y="6350"/>
                  <a:pt x="24638" y="6350"/>
                </a:cubicBezTo>
                <a:cubicBezTo>
                  <a:pt x="34671" y="6350"/>
                  <a:pt x="42926" y="14528"/>
                  <a:pt x="42926" y="24612"/>
                </a:cubicBezTo>
                <a:cubicBezTo>
                  <a:pt x="42926" y="34683"/>
                  <a:pt x="34671" y="42862"/>
                  <a:pt x="24638" y="42862"/>
                </a:cubicBezTo>
                <a:cubicBezTo>
                  <a:pt x="14478" y="42862"/>
                  <a:pt x="6350" y="34683"/>
                  <a:pt x="6350" y="2461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584325" y="4899278"/>
            <a:ext cx="36576" cy="36449"/>
          </a:xfrm>
          <a:custGeom>
            <a:avLst/>
            <a:gdLst>
              <a:gd name="connsiteX0" fmla="*/ 0 w 36576"/>
              <a:gd name="connsiteY0" fmla="*/ 18161 h 36449"/>
              <a:gd name="connsiteX1" fmla="*/ 18288 w 36576"/>
              <a:gd name="connsiteY1" fmla="*/ 0 h 36449"/>
              <a:gd name="connsiteX2" fmla="*/ 36575 w 36576"/>
              <a:gd name="connsiteY2" fmla="*/ 18161 h 36449"/>
              <a:gd name="connsiteX3" fmla="*/ 18288 w 36576"/>
              <a:gd name="connsiteY3" fmla="*/ 36449 h 36449"/>
              <a:gd name="connsiteX4" fmla="*/ 0 w 36576"/>
              <a:gd name="connsiteY4" fmla="*/ 18161 h 36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576" h="36449">
                <a:moveTo>
                  <a:pt x="0" y="18161"/>
                </a:moveTo>
                <a:cubicBezTo>
                  <a:pt x="0" y="8128"/>
                  <a:pt x="8127" y="0"/>
                  <a:pt x="18288" y="0"/>
                </a:cubicBezTo>
                <a:cubicBezTo>
                  <a:pt x="28321" y="0"/>
                  <a:pt x="36575" y="8128"/>
                  <a:pt x="36575" y="18161"/>
                </a:cubicBezTo>
                <a:cubicBezTo>
                  <a:pt x="36575" y="28321"/>
                  <a:pt x="28321" y="36449"/>
                  <a:pt x="18288" y="36449"/>
                </a:cubicBezTo>
                <a:cubicBezTo>
                  <a:pt x="8127" y="36449"/>
                  <a:pt x="0" y="28321"/>
                  <a:pt x="0" y="18161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77975" y="4892928"/>
            <a:ext cx="49276" cy="49149"/>
          </a:xfrm>
          <a:custGeom>
            <a:avLst/>
            <a:gdLst>
              <a:gd name="connsiteX0" fmla="*/ 6350 w 49276"/>
              <a:gd name="connsiteY0" fmla="*/ 24511 h 49149"/>
              <a:gd name="connsiteX1" fmla="*/ 24638 w 49276"/>
              <a:gd name="connsiteY1" fmla="*/ 6350 h 49149"/>
              <a:gd name="connsiteX2" fmla="*/ 42925 w 49276"/>
              <a:gd name="connsiteY2" fmla="*/ 24511 h 49149"/>
              <a:gd name="connsiteX3" fmla="*/ 24638 w 49276"/>
              <a:gd name="connsiteY3" fmla="*/ 42799 h 49149"/>
              <a:gd name="connsiteX4" fmla="*/ 6350 w 49276"/>
              <a:gd name="connsiteY4" fmla="*/ 24511 h 4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76" h="49149">
                <a:moveTo>
                  <a:pt x="6350" y="24511"/>
                </a:moveTo>
                <a:cubicBezTo>
                  <a:pt x="6350" y="14478"/>
                  <a:pt x="14477" y="6350"/>
                  <a:pt x="24638" y="6350"/>
                </a:cubicBezTo>
                <a:cubicBezTo>
                  <a:pt x="34671" y="6350"/>
                  <a:pt x="42925" y="14478"/>
                  <a:pt x="42925" y="24511"/>
                </a:cubicBezTo>
                <a:cubicBezTo>
                  <a:pt x="42925" y="34671"/>
                  <a:pt x="34671" y="42799"/>
                  <a:pt x="24638" y="42799"/>
                </a:cubicBezTo>
                <a:cubicBezTo>
                  <a:pt x="14477" y="42799"/>
                  <a:pt x="6350" y="34671"/>
                  <a:pt x="6350" y="2451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651500" y="5367528"/>
            <a:ext cx="36576" cy="36575"/>
          </a:xfrm>
          <a:custGeom>
            <a:avLst/>
            <a:gdLst>
              <a:gd name="connsiteX0" fmla="*/ 0 w 36576"/>
              <a:gd name="connsiteY0" fmla="*/ 18287 h 36575"/>
              <a:gd name="connsiteX1" fmla="*/ 18288 w 36576"/>
              <a:gd name="connsiteY1" fmla="*/ 0 h 36575"/>
              <a:gd name="connsiteX2" fmla="*/ 36576 w 36576"/>
              <a:gd name="connsiteY2" fmla="*/ 18287 h 36575"/>
              <a:gd name="connsiteX3" fmla="*/ 18288 w 36576"/>
              <a:gd name="connsiteY3" fmla="*/ 36575 h 36575"/>
              <a:gd name="connsiteX4" fmla="*/ 0 w 36576"/>
              <a:gd name="connsiteY4" fmla="*/ 18287 h 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576" h="36575">
                <a:moveTo>
                  <a:pt x="0" y="18287"/>
                </a:moveTo>
                <a:cubicBezTo>
                  <a:pt x="0" y="8254"/>
                  <a:pt x="8128" y="0"/>
                  <a:pt x="18288" y="0"/>
                </a:cubicBezTo>
                <a:cubicBezTo>
                  <a:pt x="28321" y="0"/>
                  <a:pt x="36576" y="8254"/>
                  <a:pt x="36576" y="18287"/>
                </a:cubicBezTo>
                <a:cubicBezTo>
                  <a:pt x="36576" y="28447"/>
                  <a:pt x="28321" y="36575"/>
                  <a:pt x="18288" y="36575"/>
                </a:cubicBezTo>
                <a:cubicBezTo>
                  <a:pt x="8128" y="36575"/>
                  <a:pt x="0" y="28447"/>
                  <a:pt x="0" y="18287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645150" y="5361178"/>
            <a:ext cx="49276" cy="49275"/>
          </a:xfrm>
          <a:custGeom>
            <a:avLst/>
            <a:gdLst>
              <a:gd name="connsiteX0" fmla="*/ 6350 w 49276"/>
              <a:gd name="connsiteY0" fmla="*/ 24637 h 49275"/>
              <a:gd name="connsiteX1" fmla="*/ 24638 w 49276"/>
              <a:gd name="connsiteY1" fmla="*/ 6350 h 49275"/>
              <a:gd name="connsiteX2" fmla="*/ 42926 w 49276"/>
              <a:gd name="connsiteY2" fmla="*/ 24637 h 49275"/>
              <a:gd name="connsiteX3" fmla="*/ 24638 w 49276"/>
              <a:gd name="connsiteY3" fmla="*/ 42925 h 49275"/>
              <a:gd name="connsiteX4" fmla="*/ 6350 w 49276"/>
              <a:gd name="connsiteY4" fmla="*/ 24637 h 49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76" h="49275">
                <a:moveTo>
                  <a:pt x="6350" y="24637"/>
                </a:moveTo>
                <a:cubicBezTo>
                  <a:pt x="6350" y="14604"/>
                  <a:pt x="14478" y="6350"/>
                  <a:pt x="24638" y="6350"/>
                </a:cubicBezTo>
                <a:cubicBezTo>
                  <a:pt x="34671" y="6350"/>
                  <a:pt x="42926" y="14604"/>
                  <a:pt x="42926" y="24637"/>
                </a:cubicBezTo>
                <a:cubicBezTo>
                  <a:pt x="42926" y="34797"/>
                  <a:pt x="34671" y="42925"/>
                  <a:pt x="24638" y="42925"/>
                </a:cubicBezTo>
                <a:cubicBezTo>
                  <a:pt x="14478" y="42925"/>
                  <a:pt x="6350" y="34797"/>
                  <a:pt x="6350" y="246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727200" y="4745228"/>
            <a:ext cx="36576" cy="36575"/>
          </a:xfrm>
          <a:custGeom>
            <a:avLst/>
            <a:gdLst>
              <a:gd name="connsiteX0" fmla="*/ 0 w 36576"/>
              <a:gd name="connsiteY0" fmla="*/ 18287 h 36575"/>
              <a:gd name="connsiteX1" fmla="*/ 18288 w 36576"/>
              <a:gd name="connsiteY1" fmla="*/ 0 h 36575"/>
              <a:gd name="connsiteX2" fmla="*/ 36576 w 36576"/>
              <a:gd name="connsiteY2" fmla="*/ 18287 h 36575"/>
              <a:gd name="connsiteX3" fmla="*/ 18288 w 36576"/>
              <a:gd name="connsiteY3" fmla="*/ 36575 h 36575"/>
              <a:gd name="connsiteX4" fmla="*/ 0 w 36576"/>
              <a:gd name="connsiteY4" fmla="*/ 18287 h 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576" h="36575">
                <a:moveTo>
                  <a:pt x="0" y="18287"/>
                </a:moveTo>
                <a:cubicBezTo>
                  <a:pt x="0" y="8127"/>
                  <a:pt x="8127" y="0"/>
                  <a:pt x="18288" y="0"/>
                </a:cubicBezTo>
                <a:cubicBezTo>
                  <a:pt x="28320" y="0"/>
                  <a:pt x="36576" y="8127"/>
                  <a:pt x="36576" y="18287"/>
                </a:cubicBezTo>
                <a:cubicBezTo>
                  <a:pt x="36576" y="28320"/>
                  <a:pt x="28320" y="36575"/>
                  <a:pt x="18288" y="36575"/>
                </a:cubicBezTo>
                <a:cubicBezTo>
                  <a:pt x="8127" y="36575"/>
                  <a:pt x="0" y="28320"/>
                  <a:pt x="0" y="18287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720850" y="4738878"/>
            <a:ext cx="49276" cy="49275"/>
          </a:xfrm>
          <a:custGeom>
            <a:avLst/>
            <a:gdLst>
              <a:gd name="connsiteX0" fmla="*/ 6350 w 49276"/>
              <a:gd name="connsiteY0" fmla="*/ 24637 h 49275"/>
              <a:gd name="connsiteX1" fmla="*/ 24638 w 49276"/>
              <a:gd name="connsiteY1" fmla="*/ 6350 h 49275"/>
              <a:gd name="connsiteX2" fmla="*/ 42926 w 49276"/>
              <a:gd name="connsiteY2" fmla="*/ 24637 h 49275"/>
              <a:gd name="connsiteX3" fmla="*/ 24638 w 49276"/>
              <a:gd name="connsiteY3" fmla="*/ 42925 h 49275"/>
              <a:gd name="connsiteX4" fmla="*/ 6350 w 49276"/>
              <a:gd name="connsiteY4" fmla="*/ 24637 h 49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76" h="49275">
                <a:moveTo>
                  <a:pt x="6350" y="24637"/>
                </a:moveTo>
                <a:cubicBezTo>
                  <a:pt x="6350" y="14477"/>
                  <a:pt x="14477" y="6350"/>
                  <a:pt x="24638" y="6350"/>
                </a:cubicBezTo>
                <a:cubicBezTo>
                  <a:pt x="34670" y="6350"/>
                  <a:pt x="42926" y="14477"/>
                  <a:pt x="42926" y="24637"/>
                </a:cubicBezTo>
                <a:cubicBezTo>
                  <a:pt x="42926" y="34670"/>
                  <a:pt x="34670" y="42925"/>
                  <a:pt x="24638" y="42925"/>
                </a:cubicBezTo>
                <a:cubicBezTo>
                  <a:pt x="14477" y="42925"/>
                  <a:pt x="6350" y="34670"/>
                  <a:pt x="6350" y="246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796026" y="5115178"/>
            <a:ext cx="36448" cy="36448"/>
          </a:xfrm>
          <a:custGeom>
            <a:avLst/>
            <a:gdLst>
              <a:gd name="connsiteX0" fmla="*/ 0 w 36448"/>
              <a:gd name="connsiteY0" fmla="*/ 18288 h 36448"/>
              <a:gd name="connsiteX1" fmla="*/ 18160 w 36448"/>
              <a:gd name="connsiteY1" fmla="*/ 0 h 36448"/>
              <a:gd name="connsiteX2" fmla="*/ 36448 w 36448"/>
              <a:gd name="connsiteY2" fmla="*/ 18288 h 36448"/>
              <a:gd name="connsiteX3" fmla="*/ 18160 w 36448"/>
              <a:gd name="connsiteY3" fmla="*/ 36449 h 36448"/>
              <a:gd name="connsiteX4" fmla="*/ 0 w 36448"/>
              <a:gd name="connsiteY4" fmla="*/ 18288 h 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448" h="36448">
                <a:moveTo>
                  <a:pt x="0" y="18288"/>
                </a:moveTo>
                <a:cubicBezTo>
                  <a:pt x="0" y="8128"/>
                  <a:pt x="8127" y="0"/>
                  <a:pt x="18160" y="0"/>
                </a:cubicBezTo>
                <a:cubicBezTo>
                  <a:pt x="28320" y="0"/>
                  <a:pt x="36448" y="8128"/>
                  <a:pt x="36448" y="18288"/>
                </a:cubicBezTo>
                <a:cubicBezTo>
                  <a:pt x="36448" y="28321"/>
                  <a:pt x="28320" y="36449"/>
                  <a:pt x="18160" y="36449"/>
                </a:cubicBezTo>
                <a:cubicBezTo>
                  <a:pt x="8127" y="36449"/>
                  <a:pt x="0" y="28321"/>
                  <a:pt x="0" y="18288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789676" y="5108828"/>
            <a:ext cx="49148" cy="49148"/>
          </a:xfrm>
          <a:custGeom>
            <a:avLst/>
            <a:gdLst>
              <a:gd name="connsiteX0" fmla="*/ 6350 w 49148"/>
              <a:gd name="connsiteY0" fmla="*/ 24638 h 49148"/>
              <a:gd name="connsiteX1" fmla="*/ 24510 w 49148"/>
              <a:gd name="connsiteY1" fmla="*/ 6350 h 49148"/>
              <a:gd name="connsiteX2" fmla="*/ 42798 w 49148"/>
              <a:gd name="connsiteY2" fmla="*/ 24638 h 49148"/>
              <a:gd name="connsiteX3" fmla="*/ 24510 w 49148"/>
              <a:gd name="connsiteY3" fmla="*/ 42799 h 49148"/>
              <a:gd name="connsiteX4" fmla="*/ 6350 w 49148"/>
              <a:gd name="connsiteY4" fmla="*/ 24638 h 49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148" h="49148">
                <a:moveTo>
                  <a:pt x="6350" y="24638"/>
                </a:moveTo>
                <a:cubicBezTo>
                  <a:pt x="6350" y="14478"/>
                  <a:pt x="14477" y="6350"/>
                  <a:pt x="24510" y="6350"/>
                </a:cubicBezTo>
                <a:cubicBezTo>
                  <a:pt x="34670" y="6350"/>
                  <a:pt x="42798" y="14478"/>
                  <a:pt x="42798" y="24638"/>
                </a:cubicBezTo>
                <a:cubicBezTo>
                  <a:pt x="42798" y="34671"/>
                  <a:pt x="34670" y="42799"/>
                  <a:pt x="24510" y="42799"/>
                </a:cubicBezTo>
                <a:cubicBezTo>
                  <a:pt x="14477" y="42799"/>
                  <a:pt x="6350" y="34671"/>
                  <a:pt x="6350" y="246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975350" y="4935728"/>
            <a:ext cx="36576" cy="36575"/>
          </a:xfrm>
          <a:custGeom>
            <a:avLst/>
            <a:gdLst>
              <a:gd name="connsiteX0" fmla="*/ 0 w 36576"/>
              <a:gd name="connsiteY0" fmla="*/ 18287 h 36575"/>
              <a:gd name="connsiteX1" fmla="*/ 18288 w 36576"/>
              <a:gd name="connsiteY1" fmla="*/ 0 h 36575"/>
              <a:gd name="connsiteX2" fmla="*/ 36576 w 36576"/>
              <a:gd name="connsiteY2" fmla="*/ 18287 h 36575"/>
              <a:gd name="connsiteX3" fmla="*/ 18288 w 36576"/>
              <a:gd name="connsiteY3" fmla="*/ 36575 h 36575"/>
              <a:gd name="connsiteX4" fmla="*/ 0 w 36576"/>
              <a:gd name="connsiteY4" fmla="*/ 18287 h 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576" h="36575">
                <a:moveTo>
                  <a:pt x="0" y="18287"/>
                </a:moveTo>
                <a:cubicBezTo>
                  <a:pt x="0" y="8254"/>
                  <a:pt x="8128" y="0"/>
                  <a:pt x="18288" y="0"/>
                </a:cubicBezTo>
                <a:cubicBezTo>
                  <a:pt x="28321" y="0"/>
                  <a:pt x="36576" y="8254"/>
                  <a:pt x="36576" y="18287"/>
                </a:cubicBezTo>
                <a:cubicBezTo>
                  <a:pt x="36576" y="28320"/>
                  <a:pt x="28321" y="36575"/>
                  <a:pt x="18288" y="36575"/>
                </a:cubicBezTo>
                <a:cubicBezTo>
                  <a:pt x="8128" y="36575"/>
                  <a:pt x="0" y="28320"/>
                  <a:pt x="0" y="18287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969000" y="4929378"/>
            <a:ext cx="49276" cy="49275"/>
          </a:xfrm>
          <a:custGeom>
            <a:avLst/>
            <a:gdLst>
              <a:gd name="connsiteX0" fmla="*/ 6350 w 49276"/>
              <a:gd name="connsiteY0" fmla="*/ 24637 h 49275"/>
              <a:gd name="connsiteX1" fmla="*/ 24638 w 49276"/>
              <a:gd name="connsiteY1" fmla="*/ 6350 h 49275"/>
              <a:gd name="connsiteX2" fmla="*/ 42926 w 49276"/>
              <a:gd name="connsiteY2" fmla="*/ 24637 h 49275"/>
              <a:gd name="connsiteX3" fmla="*/ 24638 w 49276"/>
              <a:gd name="connsiteY3" fmla="*/ 42925 h 49275"/>
              <a:gd name="connsiteX4" fmla="*/ 6350 w 49276"/>
              <a:gd name="connsiteY4" fmla="*/ 24637 h 49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76" h="49275">
                <a:moveTo>
                  <a:pt x="6350" y="24637"/>
                </a:moveTo>
                <a:cubicBezTo>
                  <a:pt x="6350" y="14604"/>
                  <a:pt x="14478" y="6350"/>
                  <a:pt x="24638" y="6350"/>
                </a:cubicBezTo>
                <a:cubicBezTo>
                  <a:pt x="34671" y="6350"/>
                  <a:pt x="42926" y="14604"/>
                  <a:pt x="42926" y="24637"/>
                </a:cubicBezTo>
                <a:cubicBezTo>
                  <a:pt x="42926" y="34670"/>
                  <a:pt x="34671" y="42925"/>
                  <a:pt x="24638" y="42925"/>
                </a:cubicBezTo>
                <a:cubicBezTo>
                  <a:pt x="14478" y="42925"/>
                  <a:pt x="6350" y="34670"/>
                  <a:pt x="6350" y="246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1906651" y="4846828"/>
            <a:ext cx="36448" cy="36575"/>
          </a:xfrm>
          <a:custGeom>
            <a:avLst/>
            <a:gdLst>
              <a:gd name="connsiteX0" fmla="*/ 0 w 36448"/>
              <a:gd name="connsiteY0" fmla="*/ 18287 h 36575"/>
              <a:gd name="connsiteX1" fmla="*/ 18160 w 36448"/>
              <a:gd name="connsiteY1" fmla="*/ 0 h 36575"/>
              <a:gd name="connsiteX2" fmla="*/ 36448 w 36448"/>
              <a:gd name="connsiteY2" fmla="*/ 18287 h 36575"/>
              <a:gd name="connsiteX3" fmla="*/ 18160 w 36448"/>
              <a:gd name="connsiteY3" fmla="*/ 36575 h 36575"/>
              <a:gd name="connsiteX4" fmla="*/ 0 w 36448"/>
              <a:gd name="connsiteY4" fmla="*/ 18287 h 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448" h="36575">
                <a:moveTo>
                  <a:pt x="0" y="18287"/>
                </a:moveTo>
                <a:cubicBezTo>
                  <a:pt x="0" y="8254"/>
                  <a:pt x="8127" y="0"/>
                  <a:pt x="18160" y="0"/>
                </a:cubicBezTo>
                <a:cubicBezTo>
                  <a:pt x="28320" y="0"/>
                  <a:pt x="36448" y="8254"/>
                  <a:pt x="36448" y="18287"/>
                </a:cubicBezTo>
                <a:cubicBezTo>
                  <a:pt x="36448" y="28320"/>
                  <a:pt x="28320" y="36575"/>
                  <a:pt x="18160" y="36575"/>
                </a:cubicBezTo>
                <a:cubicBezTo>
                  <a:pt x="8127" y="36575"/>
                  <a:pt x="0" y="28320"/>
                  <a:pt x="0" y="18287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900301" y="4840478"/>
            <a:ext cx="49148" cy="49275"/>
          </a:xfrm>
          <a:custGeom>
            <a:avLst/>
            <a:gdLst>
              <a:gd name="connsiteX0" fmla="*/ 6350 w 49148"/>
              <a:gd name="connsiteY0" fmla="*/ 24637 h 49275"/>
              <a:gd name="connsiteX1" fmla="*/ 24510 w 49148"/>
              <a:gd name="connsiteY1" fmla="*/ 6350 h 49275"/>
              <a:gd name="connsiteX2" fmla="*/ 42798 w 49148"/>
              <a:gd name="connsiteY2" fmla="*/ 24637 h 49275"/>
              <a:gd name="connsiteX3" fmla="*/ 24510 w 49148"/>
              <a:gd name="connsiteY3" fmla="*/ 42925 h 49275"/>
              <a:gd name="connsiteX4" fmla="*/ 6350 w 49148"/>
              <a:gd name="connsiteY4" fmla="*/ 24637 h 49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148" h="49275">
                <a:moveTo>
                  <a:pt x="6350" y="24637"/>
                </a:moveTo>
                <a:cubicBezTo>
                  <a:pt x="6350" y="14604"/>
                  <a:pt x="14477" y="6350"/>
                  <a:pt x="24510" y="6350"/>
                </a:cubicBezTo>
                <a:cubicBezTo>
                  <a:pt x="34670" y="6350"/>
                  <a:pt x="42798" y="14604"/>
                  <a:pt x="42798" y="24637"/>
                </a:cubicBezTo>
                <a:cubicBezTo>
                  <a:pt x="42798" y="34670"/>
                  <a:pt x="34670" y="42925"/>
                  <a:pt x="24510" y="42925"/>
                </a:cubicBezTo>
                <a:cubicBezTo>
                  <a:pt x="14477" y="42925"/>
                  <a:pt x="6350" y="34670"/>
                  <a:pt x="6350" y="246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8700" y="1752600"/>
            <a:ext cx="3340100" cy="44577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57800" y="1790700"/>
            <a:ext cx="2641600" cy="4330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31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32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8839200" y="6451600"/>
            <a:ext cx="203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6019800" y="6146800"/>
            <a:ext cx="1193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166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66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6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6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97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6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974" dirty="0" smtClean="0">
                <a:solidFill>
                  <a:srgbClr val="000000"/>
                </a:solidFill>
                <a:latin typeface="MT Extra" pitchFamily="18" charset="0"/>
                <a:cs typeface="MT Extra" pitchFamily="18" charset="0"/>
              </a:rPr>
              <a:t></a:t>
            </a:r>
            <a:r>
              <a:rPr lang="en-US" altLang="zh-CN" sz="97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69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66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6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6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</a:t>
            </a:r>
            <a:r>
              <a:rPr lang="en-US" altLang="zh-CN" sz="166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6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66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93700" y="6210300"/>
            <a:ext cx="27051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752600" algn="l"/>
              </a:tabLst>
            </a:pPr>
            <a:r>
              <a:rPr lang="en-US" altLang="zh-CN" dirty="0" smtClean="0"/>
              <a:t>	</a:t>
            </a:r>
            <a:r>
              <a:rPr lang="en-US" altLang="zh-CN" sz="138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38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38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80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57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808" dirty="0" smtClean="0">
                <a:solidFill>
                  <a:srgbClr val="000000"/>
                </a:solidFill>
                <a:latin typeface="MT Extra" pitchFamily="18" charset="0"/>
                <a:cs typeface="MT Extra" pitchFamily="18" charset="0"/>
              </a:rPr>
              <a:t></a:t>
            </a:r>
            <a:r>
              <a:rPr lang="en-US" altLang="zh-CN" sz="80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57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38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46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752600" algn="l"/>
              </a:tabLst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Krystian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Mikolajczyk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546100" y="469900"/>
            <a:ext cx="83820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Automatic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Scale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Selection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Function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responses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increasing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scale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(scale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signature)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3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4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39200" y="6451600"/>
            <a:ext cx="203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019800" y="6146800"/>
            <a:ext cx="1193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166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66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6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6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97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6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974" dirty="0" smtClean="0">
                <a:solidFill>
                  <a:srgbClr val="000000"/>
                </a:solidFill>
                <a:latin typeface="MT Extra" pitchFamily="18" charset="0"/>
                <a:cs typeface="MT Extra" pitchFamily="18" charset="0"/>
              </a:rPr>
              <a:t></a:t>
            </a:r>
            <a:r>
              <a:rPr lang="en-US" altLang="zh-CN" sz="97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69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66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6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6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</a:t>
            </a:r>
            <a:r>
              <a:rPr lang="en-US" altLang="zh-CN" sz="166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6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66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93700" y="6210300"/>
            <a:ext cx="27051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752600" algn="l"/>
              </a:tabLst>
            </a:pPr>
            <a:r>
              <a:rPr lang="en-US" altLang="zh-CN" dirty="0" smtClean="0"/>
              <a:t>	</a:t>
            </a:r>
            <a:r>
              <a:rPr lang="en-US" altLang="zh-CN" sz="138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38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38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80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57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808" dirty="0" smtClean="0">
                <a:solidFill>
                  <a:srgbClr val="000000"/>
                </a:solidFill>
                <a:latin typeface="MT Extra" pitchFamily="18" charset="0"/>
                <a:cs typeface="MT Extra" pitchFamily="18" charset="0"/>
              </a:rPr>
              <a:t></a:t>
            </a:r>
            <a:r>
              <a:rPr lang="en-US" altLang="zh-CN" sz="80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57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38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46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752600" algn="l"/>
              </a:tabLst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Krystian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Mikolajczyk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46100" y="469900"/>
            <a:ext cx="83820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Automatic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Scale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Selection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Function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responses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increasing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scale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(scale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signature)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3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4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39200" y="6451600"/>
            <a:ext cx="203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73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007100" y="6146800"/>
            <a:ext cx="1231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166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66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6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</a:t>
            </a:r>
            <a:r>
              <a:rPr lang="en-US" altLang="zh-CN" sz="97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69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971" dirty="0" smtClean="0">
                <a:solidFill>
                  <a:srgbClr val="000000"/>
                </a:solidFill>
                <a:latin typeface="MT Extra" pitchFamily="18" charset="0"/>
                <a:cs typeface="MT Extra" pitchFamily="18" charset="0"/>
              </a:rPr>
              <a:t></a:t>
            </a:r>
            <a:r>
              <a:rPr lang="en-US" altLang="zh-CN" sz="97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69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66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(x</a:t>
            </a:r>
            <a:r>
              <a:rPr lang="en-US" altLang="zh-CN" sz="166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</a:t>
            </a:r>
            <a:r>
              <a:rPr lang="en-US" altLang="zh-CN" sz="166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6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66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</a:t>
            </a:r>
            <a:r>
              <a:rPr lang="en-US" altLang="zh-CN" sz="166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93700" y="6210300"/>
            <a:ext cx="27051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752600" algn="l"/>
              </a:tabLst>
            </a:pPr>
            <a:r>
              <a:rPr lang="en-US" altLang="zh-CN" dirty="0" smtClean="0"/>
              <a:t>	</a:t>
            </a:r>
            <a:r>
              <a:rPr lang="en-US" altLang="zh-CN" sz="138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38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38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80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57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808" dirty="0" smtClean="0">
                <a:solidFill>
                  <a:srgbClr val="000000"/>
                </a:solidFill>
                <a:latin typeface="MT Extra" pitchFamily="18" charset="0"/>
                <a:cs typeface="MT Extra" pitchFamily="18" charset="0"/>
              </a:rPr>
              <a:t></a:t>
            </a:r>
            <a:r>
              <a:rPr lang="en-US" altLang="zh-CN" sz="80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57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38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46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38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752600" algn="l"/>
              </a:tabLst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Krystian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Mikolajczyk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46100" y="469900"/>
            <a:ext cx="83820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Automatic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Scale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Selection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Function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responses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increasing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scale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(scale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signature)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3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4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46100" y="508000"/>
            <a:ext cx="49276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Automatic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Scale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Selection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Normalize: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Rescale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fixed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size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74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727200" y="5245100"/>
            <a:ext cx="723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06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06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6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06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62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44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622" dirty="0" smtClean="0">
                <a:solidFill>
                  <a:srgbClr val="000000"/>
                </a:solidFill>
                <a:latin typeface="MT Extra" pitchFamily="18" charset="0"/>
                <a:cs typeface="MT Extra" pitchFamily="18" charset="0"/>
              </a:rPr>
              <a:t></a:t>
            </a:r>
            <a:r>
              <a:rPr lang="en-US" altLang="zh-CN" sz="62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44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06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06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06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12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06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140200" y="5207000"/>
            <a:ext cx="9525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28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28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8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28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74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53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747" dirty="0" smtClean="0">
                <a:solidFill>
                  <a:srgbClr val="000000"/>
                </a:solidFill>
                <a:latin typeface="MT Extra" pitchFamily="18" charset="0"/>
                <a:cs typeface="MT Extra" pitchFamily="18" charset="0"/>
              </a:rPr>
              <a:t></a:t>
            </a:r>
            <a:r>
              <a:rPr lang="en-US" altLang="zh-CN" sz="74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53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28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28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28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</a:t>
            </a:r>
            <a:r>
              <a:rPr lang="en-US" altLang="zh-CN" sz="128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35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28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</a:t>
            </a:r>
            <a:r>
              <a:rPr lang="en-US" altLang="zh-CN" sz="128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93700" y="6654800"/>
            <a:ext cx="2324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Tinne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Tuytelaars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105150" y="5540375"/>
            <a:ext cx="3846576" cy="25400"/>
          </a:xfrm>
          <a:custGeom>
            <a:avLst/>
            <a:gdLst>
              <a:gd name="connsiteX0" fmla="*/ 6350 w 3846576"/>
              <a:gd name="connsiteY0" fmla="*/ 6350 h 25400"/>
              <a:gd name="connsiteX1" fmla="*/ 3840226 w 384657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46576" h="25400">
                <a:moveTo>
                  <a:pt x="6350" y="6350"/>
                </a:moveTo>
                <a:lnTo>
                  <a:pt x="384022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622675" y="5948362"/>
            <a:ext cx="146050" cy="146050"/>
          </a:xfrm>
          <a:custGeom>
            <a:avLst/>
            <a:gdLst>
              <a:gd name="connsiteX0" fmla="*/ 0 w 146050"/>
              <a:gd name="connsiteY0" fmla="*/ 73025 h 146050"/>
              <a:gd name="connsiteX1" fmla="*/ 73025 w 146050"/>
              <a:gd name="connsiteY1" fmla="*/ 0 h 146050"/>
              <a:gd name="connsiteX2" fmla="*/ 146050 w 146050"/>
              <a:gd name="connsiteY2" fmla="*/ 73025 h 146050"/>
              <a:gd name="connsiteX3" fmla="*/ 73025 w 146050"/>
              <a:gd name="connsiteY3" fmla="*/ 146050 h 146050"/>
              <a:gd name="connsiteX4" fmla="*/ 0 w 146050"/>
              <a:gd name="connsiteY4" fmla="*/ 73025 h 146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6050" h="146050">
                <a:moveTo>
                  <a:pt x="0" y="73025"/>
                </a:moveTo>
                <a:cubicBezTo>
                  <a:pt x="0" y="32689"/>
                  <a:pt x="32639" y="0"/>
                  <a:pt x="73025" y="0"/>
                </a:cubicBezTo>
                <a:cubicBezTo>
                  <a:pt x="113410" y="0"/>
                  <a:pt x="146050" y="32689"/>
                  <a:pt x="146050" y="73025"/>
                </a:cubicBezTo>
                <a:cubicBezTo>
                  <a:pt x="146050" y="113360"/>
                  <a:pt x="113410" y="146050"/>
                  <a:pt x="73025" y="146050"/>
                </a:cubicBezTo>
                <a:cubicBezTo>
                  <a:pt x="32639" y="146050"/>
                  <a:pt x="0" y="113360"/>
                  <a:pt x="0" y="7302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609975" y="5935662"/>
            <a:ext cx="171450" cy="171450"/>
          </a:xfrm>
          <a:custGeom>
            <a:avLst/>
            <a:gdLst>
              <a:gd name="connsiteX0" fmla="*/ 12700 w 171450"/>
              <a:gd name="connsiteY0" fmla="*/ 85725 h 171450"/>
              <a:gd name="connsiteX1" fmla="*/ 85725 w 171450"/>
              <a:gd name="connsiteY1" fmla="*/ 12700 h 171450"/>
              <a:gd name="connsiteX2" fmla="*/ 158750 w 171450"/>
              <a:gd name="connsiteY2" fmla="*/ 85725 h 171450"/>
              <a:gd name="connsiteX3" fmla="*/ 85725 w 171450"/>
              <a:gd name="connsiteY3" fmla="*/ 158750 h 171450"/>
              <a:gd name="connsiteX4" fmla="*/ 1270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450" h="171450">
                <a:moveTo>
                  <a:pt x="12700" y="85725"/>
                </a:moveTo>
                <a:cubicBezTo>
                  <a:pt x="12700" y="45389"/>
                  <a:pt x="45339" y="12700"/>
                  <a:pt x="85725" y="12700"/>
                </a:cubicBezTo>
                <a:cubicBezTo>
                  <a:pt x="126110" y="12700"/>
                  <a:pt x="158750" y="45389"/>
                  <a:pt x="158750" y="85725"/>
                </a:cubicBezTo>
                <a:cubicBezTo>
                  <a:pt x="158750" y="126060"/>
                  <a:pt x="126110" y="158750"/>
                  <a:pt x="85725" y="158750"/>
                </a:cubicBezTo>
                <a:cubicBezTo>
                  <a:pt x="45339" y="158750"/>
                  <a:pt x="12700" y="126060"/>
                  <a:pt x="12700" y="8572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648200" y="5802312"/>
            <a:ext cx="508000" cy="508000"/>
          </a:xfrm>
          <a:custGeom>
            <a:avLst/>
            <a:gdLst>
              <a:gd name="connsiteX0" fmla="*/ 0 w 508000"/>
              <a:gd name="connsiteY0" fmla="*/ 254000 h 508000"/>
              <a:gd name="connsiteX1" fmla="*/ 254000 w 508000"/>
              <a:gd name="connsiteY1" fmla="*/ 0 h 508000"/>
              <a:gd name="connsiteX2" fmla="*/ 508000 w 508000"/>
              <a:gd name="connsiteY2" fmla="*/ 254000 h 508000"/>
              <a:gd name="connsiteX3" fmla="*/ 254000 w 508000"/>
              <a:gd name="connsiteY3" fmla="*/ 508000 h 508000"/>
              <a:gd name="connsiteX4" fmla="*/ 0 w 508000"/>
              <a:gd name="connsiteY4" fmla="*/ 254000 h 50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8000" h="508000">
                <a:moveTo>
                  <a:pt x="0" y="254000"/>
                </a:moveTo>
                <a:cubicBezTo>
                  <a:pt x="0" y="113715"/>
                  <a:pt x="113665" y="0"/>
                  <a:pt x="254000" y="0"/>
                </a:cubicBezTo>
                <a:cubicBezTo>
                  <a:pt x="394334" y="0"/>
                  <a:pt x="508000" y="113715"/>
                  <a:pt x="508000" y="254000"/>
                </a:cubicBezTo>
                <a:cubicBezTo>
                  <a:pt x="508000" y="394284"/>
                  <a:pt x="394334" y="508000"/>
                  <a:pt x="254000" y="508000"/>
                </a:cubicBezTo>
                <a:cubicBezTo>
                  <a:pt x="113665" y="508000"/>
                  <a:pt x="0" y="394284"/>
                  <a:pt x="0" y="25400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635500" y="5789612"/>
            <a:ext cx="533400" cy="533400"/>
          </a:xfrm>
          <a:custGeom>
            <a:avLst/>
            <a:gdLst>
              <a:gd name="connsiteX0" fmla="*/ 12700 w 533400"/>
              <a:gd name="connsiteY0" fmla="*/ 266700 h 533400"/>
              <a:gd name="connsiteX1" fmla="*/ 266700 w 533400"/>
              <a:gd name="connsiteY1" fmla="*/ 12700 h 533400"/>
              <a:gd name="connsiteX2" fmla="*/ 520700 w 533400"/>
              <a:gd name="connsiteY2" fmla="*/ 266700 h 533400"/>
              <a:gd name="connsiteX3" fmla="*/ 266700 w 533400"/>
              <a:gd name="connsiteY3" fmla="*/ 520700 h 533400"/>
              <a:gd name="connsiteX4" fmla="*/ 12700 w 533400"/>
              <a:gd name="connsiteY4" fmla="*/ 266700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533400">
                <a:moveTo>
                  <a:pt x="12700" y="266700"/>
                </a:moveTo>
                <a:cubicBezTo>
                  <a:pt x="12700" y="126415"/>
                  <a:pt x="126365" y="12700"/>
                  <a:pt x="266700" y="12700"/>
                </a:cubicBezTo>
                <a:cubicBezTo>
                  <a:pt x="407034" y="12700"/>
                  <a:pt x="520700" y="126415"/>
                  <a:pt x="520700" y="266700"/>
                </a:cubicBezTo>
                <a:cubicBezTo>
                  <a:pt x="520700" y="406984"/>
                  <a:pt x="407034" y="520700"/>
                  <a:pt x="266700" y="520700"/>
                </a:cubicBezTo>
                <a:cubicBezTo>
                  <a:pt x="126365" y="520700"/>
                  <a:pt x="12700" y="406984"/>
                  <a:pt x="12700" y="266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923026" y="5619750"/>
            <a:ext cx="803275" cy="803275"/>
          </a:xfrm>
          <a:custGeom>
            <a:avLst/>
            <a:gdLst>
              <a:gd name="connsiteX0" fmla="*/ 0 w 803275"/>
              <a:gd name="connsiteY0" fmla="*/ 401637 h 803275"/>
              <a:gd name="connsiteX1" fmla="*/ 401573 w 803275"/>
              <a:gd name="connsiteY1" fmla="*/ 0 h 803275"/>
              <a:gd name="connsiteX2" fmla="*/ 803275 w 803275"/>
              <a:gd name="connsiteY2" fmla="*/ 401637 h 803275"/>
              <a:gd name="connsiteX3" fmla="*/ 401573 w 803275"/>
              <a:gd name="connsiteY3" fmla="*/ 803275 h 803275"/>
              <a:gd name="connsiteX4" fmla="*/ 0 w 803275"/>
              <a:gd name="connsiteY4" fmla="*/ 401637 h 803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3275" h="803275">
                <a:moveTo>
                  <a:pt x="0" y="401637"/>
                </a:moveTo>
                <a:cubicBezTo>
                  <a:pt x="0" y="179819"/>
                  <a:pt x="179704" y="0"/>
                  <a:pt x="401573" y="0"/>
                </a:cubicBezTo>
                <a:cubicBezTo>
                  <a:pt x="623442" y="0"/>
                  <a:pt x="803275" y="179819"/>
                  <a:pt x="803275" y="401637"/>
                </a:cubicBezTo>
                <a:cubicBezTo>
                  <a:pt x="803275" y="623455"/>
                  <a:pt x="623442" y="803275"/>
                  <a:pt x="401573" y="803275"/>
                </a:cubicBezTo>
                <a:cubicBezTo>
                  <a:pt x="179704" y="803275"/>
                  <a:pt x="0" y="623455"/>
                  <a:pt x="0" y="401637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910326" y="5607050"/>
            <a:ext cx="828675" cy="828675"/>
          </a:xfrm>
          <a:custGeom>
            <a:avLst/>
            <a:gdLst>
              <a:gd name="connsiteX0" fmla="*/ 12700 w 828675"/>
              <a:gd name="connsiteY0" fmla="*/ 414337 h 828675"/>
              <a:gd name="connsiteX1" fmla="*/ 414273 w 828675"/>
              <a:gd name="connsiteY1" fmla="*/ 12700 h 828675"/>
              <a:gd name="connsiteX2" fmla="*/ 815975 w 828675"/>
              <a:gd name="connsiteY2" fmla="*/ 414337 h 828675"/>
              <a:gd name="connsiteX3" fmla="*/ 414273 w 828675"/>
              <a:gd name="connsiteY3" fmla="*/ 815975 h 828675"/>
              <a:gd name="connsiteX4" fmla="*/ 12700 w 828675"/>
              <a:gd name="connsiteY4" fmla="*/ 414337 h 828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8675" h="828675">
                <a:moveTo>
                  <a:pt x="12700" y="414337"/>
                </a:moveTo>
                <a:cubicBezTo>
                  <a:pt x="12700" y="192519"/>
                  <a:pt x="192404" y="12700"/>
                  <a:pt x="414273" y="12700"/>
                </a:cubicBezTo>
                <a:cubicBezTo>
                  <a:pt x="636142" y="12700"/>
                  <a:pt x="815975" y="192519"/>
                  <a:pt x="815975" y="414337"/>
                </a:cubicBezTo>
                <a:cubicBezTo>
                  <a:pt x="815975" y="636155"/>
                  <a:pt x="636142" y="815975"/>
                  <a:pt x="414273" y="815975"/>
                </a:cubicBezTo>
                <a:cubicBezTo>
                  <a:pt x="192404" y="815975"/>
                  <a:pt x="12700" y="636155"/>
                  <a:pt x="12700" y="414337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2200" y="1816100"/>
            <a:ext cx="1752600" cy="23241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4800" y="4216400"/>
            <a:ext cx="787400" cy="6350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27200" y="5029200"/>
            <a:ext cx="482600" cy="3810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98800" y="1841500"/>
            <a:ext cx="101600" cy="37211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70300" y="2019300"/>
            <a:ext cx="596900" cy="33655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864100" y="2019300"/>
            <a:ext cx="609600" cy="33655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261100" y="2019300"/>
            <a:ext cx="596900" cy="33655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19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20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46100" y="508000"/>
            <a:ext cx="69850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What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Is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Useful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Signature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Function?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Laplacian-of-Gaussian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“blob”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detector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8839200" y="6451600"/>
            <a:ext cx="203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75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836036" y="3228720"/>
            <a:ext cx="905764" cy="880237"/>
          </a:xfrm>
          <a:custGeom>
            <a:avLst/>
            <a:gdLst>
              <a:gd name="connsiteX0" fmla="*/ 19050 w 905764"/>
              <a:gd name="connsiteY0" fmla="*/ 440055 h 880237"/>
              <a:gd name="connsiteX1" fmla="*/ 452882 w 905764"/>
              <a:gd name="connsiteY1" fmla="*/ 19050 h 880237"/>
              <a:gd name="connsiteX2" fmla="*/ 886714 w 905764"/>
              <a:gd name="connsiteY2" fmla="*/ 440055 h 880237"/>
              <a:gd name="connsiteX3" fmla="*/ 452882 w 905764"/>
              <a:gd name="connsiteY3" fmla="*/ 861187 h 880237"/>
              <a:gd name="connsiteX4" fmla="*/ 19050 w 905764"/>
              <a:gd name="connsiteY4" fmla="*/ 440055 h 8802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5764" h="880237">
                <a:moveTo>
                  <a:pt x="19050" y="440055"/>
                </a:moveTo>
                <a:cubicBezTo>
                  <a:pt x="19050" y="207518"/>
                  <a:pt x="213233" y="19050"/>
                  <a:pt x="452882" y="19050"/>
                </a:cubicBezTo>
                <a:cubicBezTo>
                  <a:pt x="692403" y="19050"/>
                  <a:pt x="886714" y="207518"/>
                  <a:pt x="886714" y="440055"/>
                </a:cubicBezTo>
                <a:cubicBezTo>
                  <a:pt x="886714" y="672719"/>
                  <a:pt x="692403" y="861187"/>
                  <a:pt x="452882" y="861187"/>
                </a:cubicBezTo>
                <a:cubicBezTo>
                  <a:pt x="213233" y="861187"/>
                  <a:pt x="19050" y="672719"/>
                  <a:pt x="19050" y="440055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92300" y="2400300"/>
            <a:ext cx="5511800" cy="3022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8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9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93700" y="6654800"/>
            <a:ext cx="2451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Svetlana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Lazebnik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76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46100" y="660400"/>
            <a:ext cx="7682424" cy="58041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92100" algn="l"/>
                <a:tab pos="342900" algn="l"/>
                <a:tab pos="33147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Characteristic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Scale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292100" algn="l"/>
                <a:tab pos="342900" algn="l"/>
                <a:tab pos="33147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define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characteristic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scale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scale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that</a:t>
            </a:r>
          </a:p>
          <a:p>
            <a:pPr>
              <a:lnSpc>
                <a:spcPts val="2800"/>
              </a:lnSpc>
              <a:tabLst>
                <a:tab pos="292100" algn="l"/>
                <a:tab pos="342900" algn="l"/>
                <a:tab pos="33147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produces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peak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Laplacian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response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92100" algn="l"/>
                <a:tab pos="342900" algn="l"/>
                <a:tab pos="3314700" algn="l"/>
              </a:tabLst>
            </a:pPr>
            <a:r>
              <a:rPr lang="en-US" altLang="zh-CN" dirty="0" smtClean="0"/>
              <a:t>			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Characteristic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scale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92100" algn="l"/>
                <a:tab pos="342900" algn="l"/>
                <a:tab pos="3314700" algn="l"/>
              </a:tabLst>
            </a:pPr>
            <a:r>
              <a:rPr lang="en-US" altLang="zh-CN" dirty="0" smtClean="0"/>
              <a:t>	</a:t>
            </a:r>
            <a:endParaRPr lang="en-US" altLang="zh-CN" sz="1800" b="1" dirty="0" smtClean="0">
              <a:solidFill>
                <a:srgbClr val="000099"/>
              </a:solidFill>
              <a:latin typeface="Trebuchet MS" pitchFamily="18" charset="0"/>
              <a:cs typeface="Trebuchet MS" pitchFamily="18" charset="0"/>
              <a:hlinkClick r:id="rId5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5958862"/>
            <a:ext cx="6858000" cy="541421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400" y="2921000"/>
            <a:ext cx="1714500" cy="14605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0400" y="4470400"/>
            <a:ext cx="1752600" cy="17399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54400" y="1727200"/>
            <a:ext cx="939800" cy="16129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38600" y="3568700"/>
            <a:ext cx="279400" cy="889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54400" y="3873500"/>
            <a:ext cx="825500" cy="15875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826000" y="1155700"/>
            <a:ext cx="1257300" cy="19685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826000" y="3136900"/>
            <a:ext cx="1257300" cy="19685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826000" y="5118100"/>
            <a:ext cx="1257300" cy="9779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13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14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46100" y="1193800"/>
            <a:ext cx="33528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457200" algn="l"/>
                <a:tab pos="7366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Interest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points: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Local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maxima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scale</a:t>
            </a:r>
          </a:p>
          <a:p>
            <a:pPr>
              <a:lnSpc>
                <a:spcPts val="24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space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Laplacian-of-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Gaussian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527300" y="3454400"/>
            <a:ext cx="2057400" cy="240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790700" algn="l"/>
              </a:tabLst>
            </a:pPr>
            <a:r>
              <a:rPr lang="en-US" altLang="zh-CN" sz="208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21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xx</a:t>
            </a:r>
            <a:r>
              <a:rPr lang="en-US" altLang="zh-CN" sz="20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20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8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08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21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yy</a:t>
            </a:r>
            <a:r>
              <a:rPr lang="en-US" altLang="zh-CN" sz="20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20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1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40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790700" algn="l"/>
              </a:tabLst>
            </a:pPr>
            <a:r>
              <a:rPr lang="en-US" altLang="zh-CN" dirty="0" smtClean="0"/>
              <a:t>	</a:t>
            </a: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40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790700" algn="l"/>
              </a:tabLst>
            </a:pPr>
            <a:r>
              <a:rPr lang="en-US" altLang="zh-CN" dirty="0" smtClean="0"/>
              <a:t>	</a:t>
            </a: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394200" y="1549400"/>
            <a:ext cx="2667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11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40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8100" algn="l"/>
              </a:tabLst>
            </a:pP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40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4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93700" y="6654800"/>
            <a:ext cx="3187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adapted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from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Krystian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Mikolajczyk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46100" y="444500"/>
            <a:ext cx="5283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Laplacian-of-Gaussian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(LoG)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439738" y="2984500"/>
            <a:ext cx="8332787" cy="973138"/>
          </a:xfrm>
        </p:spPr>
        <p:txBody>
          <a:bodyPr/>
          <a:lstStyle/>
          <a:p>
            <a:pPr algn="ctr"/>
            <a:r>
              <a:rPr lang="zh-CN" altLang="en-US" smtClean="0"/>
              <a:t>你会怎么办？</a:t>
            </a:r>
          </a:p>
        </p:txBody>
      </p:sp>
    </p:spTree>
    <p:extLst>
      <p:ext uri="{BB962C8B-B14F-4D97-AF65-F5344CB8AC3E}">
        <p14:creationId xmlns:p14="http://schemas.microsoft.com/office/powerpoint/2010/main" val="34203879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400" y="2921000"/>
            <a:ext cx="1714500" cy="14605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0400" y="4470400"/>
            <a:ext cx="1752600" cy="17399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54400" y="1727200"/>
            <a:ext cx="939800" cy="16129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38600" y="3568700"/>
            <a:ext cx="279400" cy="889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54400" y="3873500"/>
            <a:ext cx="825500" cy="15875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826000" y="1155700"/>
            <a:ext cx="1257300" cy="19685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826000" y="3136900"/>
            <a:ext cx="1257300" cy="19685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826000" y="5118100"/>
            <a:ext cx="1257300" cy="9779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083300" y="2540000"/>
            <a:ext cx="3060700" cy="3060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14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15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46100" y="1193800"/>
            <a:ext cx="33528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457200" algn="l"/>
                <a:tab pos="7366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Interest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points: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Local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maxima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scale</a:t>
            </a:r>
          </a:p>
          <a:p>
            <a:pPr>
              <a:lnSpc>
                <a:spcPts val="24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space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Laplacian-of-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Gaussian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527300" y="3454400"/>
            <a:ext cx="2057400" cy="240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790700" algn="l"/>
              </a:tabLst>
            </a:pPr>
            <a:r>
              <a:rPr lang="en-US" altLang="zh-CN" sz="208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21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xx</a:t>
            </a:r>
            <a:r>
              <a:rPr lang="en-US" altLang="zh-CN" sz="20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20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8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08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21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yy</a:t>
            </a:r>
            <a:r>
              <a:rPr lang="en-US" altLang="zh-CN" sz="20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20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1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40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790700" algn="l"/>
              </a:tabLst>
            </a:pPr>
            <a:r>
              <a:rPr lang="en-US" altLang="zh-CN" dirty="0" smtClean="0"/>
              <a:t>	</a:t>
            </a: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40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790700" algn="l"/>
              </a:tabLst>
            </a:pPr>
            <a:r>
              <a:rPr lang="en-US" altLang="zh-CN" dirty="0" smtClean="0"/>
              <a:t>	</a:t>
            </a: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394200" y="1549400"/>
            <a:ext cx="2667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11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40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8100" algn="l"/>
              </a:tabLst>
            </a:pP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40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4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93700" y="6654800"/>
            <a:ext cx="3187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adapted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from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Krystian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Mikolajczyk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46100" y="444500"/>
            <a:ext cx="5283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Laplacian-of-Gaussian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(LoG)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400" y="2921000"/>
            <a:ext cx="1714500" cy="14605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0400" y="4470400"/>
            <a:ext cx="1752600" cy="17399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54400" y="1727200"/>
            <a:ext cx="939800" cy="16129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38600" y="3568700"/>
            <a:ext cx="279400" cy="889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54400" y="3873500"/>
            <a:ext cx="825500" cy="15875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826000" y="1155700"/>
            <a:ext cx="1257300" cy="19685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826000" y="3136900"/>
            <a:ext cx="1257300" cy="19685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826000" y="5118100"/>
            <a:ext cx="1257300" cy="9779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083300" y="2540000"/>
            <a:ext cx="3060700" cy="2197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14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15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46100" y="1193800"/>
            <a:ext cx="33528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457200" algn="l"/>
                <a:tab pos="7366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Interest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points: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Local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maxima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scale</a:t>
            </a:r>
          </a:p>
          <a:p>
            <a:pPr>
              <a:lnSpc>
                <a:spcPts val="24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space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Laplacian-of-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Gaussian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527300" y="3454400"/>
            <a:ext cx="2057400" cy="240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790700" algn="l"/>
              </a:tabLst>
            </a:pPr>
            <a:r>
              <a:rPr lang="en-US" altLang="zh-CN" sz="208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21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xx</a:t>
            </a:r>
            <a:r>
              <a:rPr lang="en-US" altLang="zh-CN" sz="20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20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8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08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21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yy</a:t>
            </a:r>
            <a:r>
              <a:rPr lang="en-US" altLang="zh-CN" sz="20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20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1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40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790700" algn="l"/>
              </a:tabLst>
            </a:pPr>
            <a:r>
              <a:rPr lang="en-US" altLang="zh-CN" dirty="0" smtClean="0"/>
              <a:t>	</a:t>
            </a: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40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790700" algn="l"/>
              </a:tabLst>
            </a:pPr>
            <a:r>
              <a:rPr lang="en-US" altLang="zh-CN" dirty="0" smtClean="0"/>
              <a:t>	</a:t>
            </a: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394200" y="1549400"/>
            <a:ext cx="2667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11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40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8100" algn="l"/>
              </a:tabLst>
            </a:pP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40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4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93700" y="6654800"/>
            <a:ext cx="3187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adapted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from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Krystian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Mikolajczyk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46100" y="444500"/>
            <a:ext cx="5283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Laplacian-of-Gaussian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(LoG)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400" y="2921000"/>
            <a:ext cx="1714500" cy="14605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0400" y="4470400"/>
            <a:ext cx="1752600" cy="17399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54400" y="1727200"/>
            <a:ext cx="939800" cy="16129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38600" y="3568700"/>
            <a:ext cx="279400" cy="889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54400" y="3873500"/>
            <a:ext cx="825500" cy="15875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826000" y="1155700"/>
            <a:ext cx="1257300" cy="19685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826000" y="3136900"/>
            <a:ext cx="1257300" cy="19685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826000" y="5118100"/>
            <a:ext cx="1257300" cy="9779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121400" y="1612900"/>
            <a:ext cx="3022600" cy="312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14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15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46100" y="1193800"/>
            <a:ext cx="33528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457200" algn="l"/>
                <a:tab pos="7366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Interest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points: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Local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maxima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scale</a:t>
            </a:r>
          </a:p>
          <a:p>
            <a:pPr>
              <a:lnSpc>
                <a:spcPts val="24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space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Laplacian-of-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Gaussian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394200" y="1549400"/>
            <a:ext cx="2667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11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40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8100" algn="l"/>
              </a:tabLst>
            </a:pP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40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4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527300" y="3454400"/>
            <a:ext cx="6464300" cy="240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790700" algn="l"/>
                <a:tab pos="4356100" algn="l"/>
              </a:tabLst>
            </a:pPr>
            <a:r>
              <a:rPr lang="en-US" altLang="zh-CN" sz="208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21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xx</a:t>
            </a:r>
            <a:r>
              <a:rPr lang="en-US" altLang="zh-CN" sz="20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20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8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08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21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yy</a:t>
            </a:r>
            <a:r>
              <a:rPr lang="en-US" altLang="zh-CN" sz="20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20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1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40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790700" algn="l"/>
                <a:tab pos="4356100" algn="l"/>
              </a:tabLst>
            </a:pPr>
            <a:r>
              <a:rPr lang="en-US" altLang="zh-CN" dirty="0" smtClean="0"/>
              <a:t>	</a:t>
            </a: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40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790700" algn="l"/>
                <a:tab pos="4356100" algn="l"/>
              </a:tabLst>
            </a:pPr>
            <a:r>
              <a:rPr lang="en-US" altLang="zh-CN" dirty="0" smtClean="0"/>
              <a:t>		</a:t>
            </a:r>
            <a:r>
              <a:rPr lang="en-US" altLang="zh-CN" sz="200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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List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(x,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y,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altLang="zh-CN" sz="2006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)</a:t>
            </a:r>
          </a:p>
          <a:p>
            <a:pPr>
              <a:lnSpc>
                <a:spcPts val="3300"/>
              </a:lnSpc>
              <a:tabLst>
                <a:tab pos="1790700" algn="l"/>
                <a:tab pos="4356100" algn="l"/>
              </a:tabLst>
            </a:pPr>
            <a:r>
              <a:rPr lang="en-US" altLang="zh-CN" dirty="0" smtClean="0"/>
              <a:t>	</a:t>
            </a:r>
            <a:r>
              <a:rPr lang="en-US" altLang="zh-CN" sz="211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93700" y="6654800"/>
            <a:ext cx="3187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adapted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from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Krystian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Mikolajczyk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46100" y="444500"/>
            <a:ext cx="5283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Laplacian-of-Gaussian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(LoG)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2700" y="1993900"/>
            <a:ext cx="3835400" cy="3035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84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46100" y="596900"/>
            <a:ext cx="7759368" cy="36881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Difference-of-Gaussian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(</a:t>
            </a:r>
            <a:r>
              <a:rPr lang="en-US" altLang="zh-CN" sz="3206" b="1" dirty="0" err="1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DoG</a:t>
            </a:r>
            <a:r>
              <a:rPr lang="en-US" altLang="zh-CN" sz="3206" b="1" dirty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241300" algn="l"/>
                <a:tab pos="254000" algn="l"/>
                <a:tab pos="304800" algn="l"/>
                <a:tab pos="3429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can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efficiently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approximate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Laplacian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</a:p>
          <a:p>
            <a:pPr>
              <a:lnSpc>
                <a:spcPts val="2800"/>
              </a:lnSpc>
              <a:tabLst>
                <a:tab pos="241300" algn="l"/>
                <a:tab pos="254000" algn="l"/>
                <a:tab pos="304800" algn="l"/>
                <a:tab pos="3429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difference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Gaussians:</a:t>
            </a:r>
          </a:p>
          <a:p>
            <a:pPr>
              <a:lnSpc>
                <a:spcPts val="5500"/>
              </a:lnSpc>
              <a:tabLst>
                <a:tab pos="241300" algn="l"/>
                <a:tab pos="254000" algn="l"/>
                <a:tab pos="3048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5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4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5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59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141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1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384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</a:t>
            </a:r>
            <a:r>
              <a:rPr lang="en-US" altLang="zh-CN" sz="245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141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xx</a:t>
            </a:r>
            <a:r>
              <a:rPr lang="en-US" altLang="zh-CN" sz="245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5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5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5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5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59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245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45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45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141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yy</a:t>
            </a:r>
            <a:r>
              <a:rPr lang="en-US" altLang="zh-CN" sz="245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5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5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5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5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59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245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384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</a:t>
            </a:r>
          </a:p>
          <a:p>
            <a:pPr>
              <a:lnSpc>
                <a:spcPts val="2900"/>
              </a:lnSpc>
              <a:tabLst>
                <a:tab pos="241300" algn="l"/>
                <a:tab pos="254000" algn="l"/>
                <a:tab pos="304800" algn="l"/>
                <a:tab pos="3429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0033CC"/>
                </a:solidFill>
                <a:latin typeface="Trebuchet MS" pitchFamily="18" charset="0"/>
                <a:cs typeface="Trebuchet MS" pitchFamily="18" charset="0"/>
              </a:rPr>
              <a:t>(Laplacian)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241300" algn="l"/>
                <a:tab pos="254000" algn="l"/>
                <a:tab pos="3048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DoG</a:t>
            </a:r>
            <a:r>
              <a:rPr lang="en-US" altLang="zh-CN" sz="242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2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2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57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42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2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57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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900"/>
              </a:lnSpc>
              <a:tabLst>
                <a:tab pos="241300" algn="l"/>
                <a:tab pos="254000" algn="l"/>
                <a:tab pos="3048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(Difference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F0000"/>
                </a:solidFill>
                <a:latin typeface="Trebuchet MS" pitchFamily="18" charset="0"/>
                <a:cs typeface="Trebuchet MS" pitchFamily="18" charset="0"/>
              </a:rPr>
              <a:t>Gaussians)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4292600"/>
            <a:ext cx="2197100" cy="17145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68700" y="4292600"/>
            <a:ext cx="2197100" cy="17145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89700" y="1816100"/>
            <a:ext cx="2044700" cy="2032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51600" y="4292600"/>
            <a:ext cx="2184400" cy="1714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9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10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46100" y="508000"/>
            <a:ext cx="78105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Difference-of-Gaussian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(DoG)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Difference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Gaussians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approximation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LoG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03300" y="1828800"/>
            <a:ext cx="889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282700" y="1701800"/>
            <a:ext cx="4749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This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used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e.g.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Lowe’s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SIFT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pipeline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46100" y="2032000"/>
            <a:ext cx="33528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feature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detection.</a:t>
            </a:r>
          </a:p>
          <a:p>
            <a:pPr>
              <a:lnSpc>
                <a:spcPts val="4000"/>
              </a:lnSpc>
              <a:tabLst>
                <a:tab pos="7366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Advantages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003300" y="3022600"/>
            <a:ext cx="889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998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282700" y="2908300"/>
            <a:ext cx="44577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need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compute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2</a:t>
            </a:r>
            <a:r>
              <a:rPr lang="en-US" altLang="zh-CN" sz="1331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derivatives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Gaussians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are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computed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anyway,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e.g.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Gaussian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pyramid.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85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225800" y="4927600"/>
            <a:ext cx="127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95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-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956300" y="4876800"/>
            <a:ext cx="2032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798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=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3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4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46100" y="1320800"/>
            <a:ext cx="2857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Detect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maxima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0" y="1739900"/>
            <a:ext cx="32258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difference-of-Gaussian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(DoG)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scale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space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46100" y="2565400"/>
            <a:ext cx="3708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reject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points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with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89000" y="2971800"/>
            <a:ext cx="3429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low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contrast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(threshold)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46100" y="3441700"/>
            <a:ext cx="3949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Eliminate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edge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responses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559300" y="3429000"/>
            <a:ext cx="0" cy="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0"/>
              </a:lnSpc>
              <a:tabLst/>
            </a:pPr>
            <a:r>
              <a:rPr lang="en-US" altLang="zh-CN" sz="1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Blur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559300" y="3416300"/>
            <a:ext cx="0" cy="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0"/>
              </a:lnSpc>
              <a:tabLst/>
            </a:pPr>
            <a:r>
              <a:rPr lang="en-US" altLang="zh-CN" sz="1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Resample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572000" y="3429000"/>
            <a:ext cx="0" cy="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0"/>
              </a:lnSpc>
              <a:tabLst/>
            </a:pPr>
            <a:r>
              <a:rPr lang="en-US" altLang="zh-CN" sz="1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Subtract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892800" y="5346700"/>
            <a:ext cx="2501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Candidate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keypoints: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388100" y="5651500"/>
            <a:ext cx="1524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list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(x,y,σ)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93700" y="6654800"/>
            <a:ext cx="1930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David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Lowe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46100" y="444500"/>
            <a:ext cx="5981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Key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point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localization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with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DoG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7800" y="1422400"/>
            <a:ext cx="5791200" cy="462291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482600"/>
            <a:ext cx="1368965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Results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88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482600"/>
            <a:ext cx="1368965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Results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88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94373" y="1440896"/>
            <a:ext cx="6313218" cy="45604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7775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阅读文献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David G. Lowe</a:t>
            </a:r>
            <a:r>
              <a:rPr lang="en-US" altLang="zh-CN" dirty="0" smtClean="0"/>
              <a:t>,  </a:t>
            </a:r>
            <a:r>
              <a:rPr lang="en-US" altLang="zh-CN" i="1" dirty="0"/>
              <a:t>Distinctive Image </a:t>
            </a:r>
            <a:r>
              <a:rPr lang="en-US" altLang="zh-CN" i="1" dirty="0" smtClean="0"/>
              <a:t>Features from </a:t>
            </a:r>
            <a:r>
              <a:rPr lang="en-US" altLang="zh-CN" i="1" dirty="0"/>
              <a:t>Scale-Invariant </a:t>
            </a:r>
            <a:r>
              <a:rPr lang="en-US" altLang="zh-CN" i="1" dirty="0" err="1" smtClean="0"/>
              <a:t>Keypoints</a:t>
            </a:r>
            <a:r>
              <a:rPr lang="en-US" altLang="zh-CN" dirty="0" smtClean="0"/>
              <a:t>,  IJCV2004. </a:t>
            </a:r>
            <a:r>
              <a:rPr lang="zh-CN" altLang="en-US" dirty="0" smtClean="0"/>
              <a:t>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4</a:t>
            </a:r>
            <a:r>
              <a:rPr lang="zh-CN" altLang="en-US" dirty="0" smtClean="0"/>
              <a:t>章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3480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实现“仿射不变”？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448675" cy="704850"/>
          </a:xfrm>
        </p:spPr>
        <p:txBody>
          <a:bodyPr/>
          <a:lstStyle/>
          <a:p>
            <a:r>
              <a:rPr lang="en-US" altLang="zh-CN" smtClean="0"/>
              <a:t>…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209801"/>
            <a:ext cx="5778500" cy="4178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34702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Times New Roman"/>
        <a:ea typeface="华文中宋"/>
        <a:cs typeface=""/>
      </a:majorFont>
      <a:minorFont>
        <a:latin typeface="Times New Roman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itchFamily="2" charset="2"/>
          <a:buChar char="•"/>
          <a:tabLst/>
          <a:defRPr kumimoji="0" lang="zh-CN" alt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itchFamily="2" charset="2"/>
          <a:buChar char="•"/>
          <a:tabLst/>
          <a:defRPr kumimoji="0" lang="zh-CN" alt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2474</Words>
  <Application>Microsoft Office PowerPoint</Application>
  <PresentationFormat>全屏显示(4:3)</PresentationFormat>
  <Paragraphs>1310</Paragraphs>
  <Slides>100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100</vt:i4>
      </vt:variant>
    </vt:vector>
  </HeadingPairs>
  <TitlesOfParts>
    <vt:vector size="114" baseType="lpstr">
      <vt:lpstr>华文中宋</vt:lpstr>
      <vt:lpstr>宋体</vt:lpstr>
      <vt:lpstr>Arial</vt:lpstr>
      <vt:lpstr>Arial Black</vt:lpstr>
      <vt:lpstr>Calibri</vt:lpstr>
      <vt:lpstr>MT Extra</vt:lpstr>
      <vt:lpstr>Symbol</vt:lpstr>
      <vt:lpstr>Times New Roman</vt:lpstr>
      <vt:lpstr>Trebuchet MS</vt:lpstr>
      <vt:lpstr>Wingdings</vt:lpstr>
      <vt:lpstr>Office Theme</vt:lpstr>
      <vt:lpstr>Pixel</vt:lpstr>
      <vt:lpstr>公式</vt:lpstr>
      <vt:lpstr>Equation</vt:lpstr>
      <vt:lpstr>         计算机视觉        Computer  Vision </vt:lpstr>
      <vt:lpstr>图像匹配</vt:lpstr>
      <vt:lpstr>图像匹配</vt:lpstr>
      <vt:lpstr>图像匹配</vt:lpstr>
      <vt:lpstr>图像匹配</vt:lpstr>
      <vt:lpstr>??</vt:lpstr>
      <vt:lpstr>!!</vt:lpstr>
      <vt:lpstr>意义</vt:lpstr>
      <vt:lpstr>你会怎么办？</vt:lpstr>
      <vt:lpstr>局部特征</vt:lpstr>
      <vt:lpstr>PowerPoint 演示文稿</vt:lpstr>
      <vt:lpstr>为什么要“局部”？</vt:lpstr>
      <vt:lpstr>1. 特征检测</vt:lpstr>
      <vt:lpstr>2. 特征匹配</vt:lpstr>
      <vt:lpstr>3. 运动估计</vt:lpstr>
      <vt:lpstr>特征检测</vt:lpstr>
      <vt:lpstr>特征点</vt:lpstr>
      <vt:lpstr>特征点</vt:lpstr>
      <vt:lpstr>特征点</vt:lpstr>
      <vt:lpstr>特征检测与匹配</vt:lpstr>
      <vt:lpstr>特征检测与匹配</vt:lpstr>
      <vt:lpstr>特征检测与匹配</vt:lpstr>
      <vt:lpstr>PowerPoint 演示文稿</vt:lpstr>
      <vt:lpstr>角点检测（Corner Detection)</vt:lpstr>
      <vt:lpstr>角点检测（Corner Detection)</vt:lpstr>
      <vt:lpstr>如何区分三种类型的点？</vt:lpstr>
      <vt:lpstr>Harris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Harris对光照变化和几何变换的稳定性？</vt:lpstr>
      <vt:lpstr>PowerPoint 演示文稿</vt:lpstr>
      <vt:lpstr>PowerPoint 演示文稿</vt:lpstr>
      <vt:lpstr>PowerPoint 演示文稿</vt:lpstr>
      <vt:lpstr>斑点检测（Blob Detection)</vt:lpstr>
      <vt:lpstr>斑点检测（Blob Detection)</vt:lpstr>
      <vt:lpstr>斑点有何特征？</vt:lpstr>
      <vt:lpstr>斑点有何特征？</vt:lpstr>
      <vt:lpstr>图像（二维函数）的Hessian矩阵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Hessian对光照变化和几何变换的稳定性？</vt:lpstr>
      <vt:lpstr>如何实现“尺度不变”？</vt:lpstr>
      <vt:lpstr>尺度空间与图像金字塔 (Image Pyramid)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Laplacian 图像分解&amp;重建</vt:lpstr>
      <vt:lpstr>Laplacian图像融合</vt:lpstr>
      <vt:lpstr>实现“尺度不变”？</vt:lpstr>
      <vt:lpstr>实现“尺度不变”？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阅读文献</vt:lpstr>
      <vt:lpstr>实现“仿射不变”？</vt:lpstr>
      <vt:lpstr>实现“仿射不变”？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Zhong Fan</cp:lastModifiedBy>
  <cp:revision>35</cp:revision>
  <dcterms:created xsi:type="dcterms:W3CDTF">2006-08-16T00:00:00Z</dcterms:created>
  <dcterms:modified xsi:type="dcterms:W3CDTF">2020-11-16T04:55:36Z</dcterms:modified>
</cp:coreProperties>
</file>